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37"/>
  </p:notesMasterIdLst>
  <p:sldIdLst>
    <p:sldId id="256" r:id="rId5"/>
    <p:sldId id="288" r:id="rId6"/>
    <p:sldId id="257" r:id="rId7"/>
    <p:sldId id="258" r:id="rId8"/>
    <p:sldId id="259" r:id="rId9"/>
    <p:sldId id="260" r:id="rId10"/>
    <p:sldId id="261" r:id="rId11"/>
    <p:sldId id="262" r:id="rId12"/>
    <p:sldId id="283" r:id="rId13"/>
    <p:sldId id="284" r:id="rId14"/>
    <p:sldId id="263" r:id="rId15"/>
    <p:sldId id="264" r:id="rId16"/>
    <p:sldId id="285" r:id="rId17"/>
    <p:sldId id="265" r:id="rId18"/>
    <p:sldId id="266" r:id="rId19"/>
    <p:sldId id="267" r:id="rId20"/>
    <p:sldId id="268" r:id="rId21"/>
    <p:sldId id="269" r:id="rId22"/>
    <p:sldId id="270" r:id="rId23"/>
    <p:sldId id="271" r:id="rId24"/>
    <p:sldId id="272" r:id="rId25"/>
    <p:sldId id="273" r:id="rId26"/>
    <p:sldId id="274" r:id="rId27"/>
    <p:sldId id="277" r:id="rId28"/>
    <p:sldId id="276" r:id="rId29"/>
    <p:sldId id="279" r:id="rId30"/>
    <p:sldId id="286" r:id="rId31"/>
    <p:sldId id="287" r:id="rId32"/>
    <p:sldId id="281" r:id="rId33"/>
    <p:sldId id="280" r:id="rId34"/>
    <p:sldId id="289" r:id="rId35"/>
    <p:sldId id="28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9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6.png"/><Relationship Id="rId7" Type="http://schemas.openxmlformats.org/officeDocument/2006/relationships/image" Target="../media/image22.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6.png"/><Relationship Id="rId7" Type="http://schemas.openxmlformats.org/officeDocument/2006/relationships/image" Target="../media/image22.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6166300-B8CA-4E01-885A-B8981931250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C099872-851B-4C0D-843F-0AAE9B367F59}">
      <dgm:prSet custT="1"/>
      <dgm:spPr/>
      <dgm:t>
        <a:bodyPr/>
        <a:lstStyle/>
        <a:p>
          <a:pPr algn="l"/>
          <a:endParaRPr lang="tr-TR" sz="2400" b="1" i="0" u="none" dirty="0"/>
        </a:p>
        <a:p>
          <a:pPr algn="just"/>
          <a:r>
            <a:rPr lang="en-US" sz="2400" b="1" i="0" u="none" dirty="0"/>
            <a:t>OUR CENTER CONTINUES ITS ACTIVITIES UNDER THE ROOF OF KARABÜK UNIVERSITY RECTORATE</a:t>
          </a:r>
          <a:r>
            <a:rPr lang="tr-TR" sz="2400" b="1" i="0" u="none" dirty="0"/>
            <a:t>.</a:t>
          </a:r>
          <a:endParaRPr lang="en-US" sz="2400" b="1" i="0" u="none" dirty="0"/>
        </a:p>
      </dgm:t>
    </dgm:pt>
    <dgm:pt modelId="{EE1F1C5C-B8E0-4C0A-9453-55263E546FFF}" type="parTrans" cxnId="{C87BDDE1-9073-4AEA-BECC-45FE658D1009}">
      <dgm:prSet/>
      <dgm:spPr/>
      <dgm:t>
        <a:bodyPr/>
        <a:lstStyle/>
        <a:p>
          <a:endParaRPr lang="en-US"/>
        </a:p>
      </dgm:t>
    </dgm:pt>
    <dgm:pt modelId="{D37CF01C-A0ED-4C57-8015-E34B8CC3C48A}" type="sibTrans" cxnId="{C87BDDE1-9073-4AEA-BECC-45FE658D1009}">
      <dgm:prSet/>
      <dgm:spPr/>
      <dgm:t>
        <a:bodyPr/>
        <a:lstStyle/>
        <a:p>
          <a:endParaRPr lang="en-US"/>
        </a:p>
      </dgm:t>
    </dgm:pt>
    <dgm:pt modelId="{6D27CC42-8966-40DA-AD74-7250CC5FE487}">
      <dgm:prSet/>
      <dgm:spPr/>
      <dgm:t>
        <a:bodyPr/>
        <a:lstStyle/>
        <a:p>
          <a:pPr algn="just"/>
          <a:r>
            <a:rPr lang="en-US" b="1" dirty="0"/>
            <a:t>AS A CAREER CENTER (UNİKARMER), WE ARE AWARE THAT OUR COUNTRY'S PLACE FOR ITSELF IN THE INTERNATIONAL ARENA IS ONLY POSSIBLE WITH SELF-TRAINED INDIVIDUALS IN EVERY FIELD.</a:t>
          </a:r>
          <a:endParaRPr lang="en-US" dirty="0"/>
        </a:p>
      </dgm:t>
    </dgm:pt>
    <dgm:pt modelId="{6BFD62C8-9D6E-4A26-A0D9-16F6C351F7A8}" type="parTrans" cxnId="{EBD74B96-FE09-496A-8EE5-D7A2B042100C}">
      <dgm:prSet/>
      <dgm:spPr/>
      <dgm:t>
        <a:bodyPr/>
        <a:lstStyle/>
        <a:p>
          <a:endParaRPr lang="en-US"/>
        </a:p>
      </dgm:t>
    </dgm:pt>
    <dgm:pt modelId="{A2B899F6-31D2-4BED-B5EB-DE574D98847B}" type="sibTrans" cxnId="{EBD74B96-FE09-496A-8EE5-D7A2B042100C}">
      <dgm:prSet/>
      <dgm:spPr/>
      <dgm:t>
        <a:bodyPr/>
        <a:lstStyle/>
        <a:p>
          <a:endParaRPr lang="en-US"/>
        </a:p>
      </dgm:t>
    </dgm:pt>
    <dgm:pt modelId="{AEED73D4-E516-4826-B9B1-FA20FBA92734}">
      <dgm:prSet/>
      <dgm:spPr/>
      <dgm:t>
        <a:bodyPr/>
        <a:lstStyle/>
        <a:p>
          <a:pPr algn="l"/>
          <a:endParaRPr lang="tr-TR" b="1" dirty="0"/>
        </a:p>
        <a:p>
          <a:pPr algn="just"/>
          <a:r>
            <a:rPr lang="en-US" b="1" dirty="0"/>
            <a:t>THE MOST IMPORTANT STAGE IN THE EDUCATION AND TRAINING OF THESE INDIVIDUALS WHO WILL SHAPE THE FUTURE OF THE COUNTRY IS UNIVERSITY EDUCATION.</a:t>
          </a:r>
          <a:endParaRPr lang="en-US" dirty="0"/>
        </a:p>
      </dgm:t>
    </dgm:pt>
    <dgm:pt modelId="{CADFF78A-6823-49E5-AE12-4F9B5B169EFB}" type="parTrans" cxnId="{06CBD9B2-077C-48BE-AE7A-D8399D829691}">
      <dgm:prSet/>
      <dgm:spPr/>
      <dgm:t>
        <a:bodyPr/>
        <a:lstStyle/>
        <a:p>
          <a:endParaRPr lang="en-US"/>
        </a:p>
      </dgm:t>
    </dgm:pt>
    <dgm:pt modelId="{5BE8BDBD-748B-4FAD-9CE1-FC4B719765D4}" type="sibTrans" cxnId="{06CBD9B2-077C-48BE-AE7A-D8399D829691}">
      <dgm:prSet/>
      <dgm:spPr/>
      <dgm:t>
        <a:bodyPr/>
        <a:lstStyle/>
        <a:p>
          <a:endParaRPr lang="en-US"/>
        </a:p>
      </dgm:t>
    </dgm:pt>
    <dgm:pt modelId="{3B4EF903-6ED4-4261-AFB5-34AAB9357122}" type="pres">
      <dgm:prSet presAssocID="{A6166300-B8CA-4E01-885A-B89819312507}" presName="vert0" presStyleCnt="0">
        <dgm:presLayoutVars>
          <dgm:dir/>
          <dgm:animOne val="branch"/>
          <dgm:animLvl val="lvl"/>
        </dgm:presLayoutVars>
      </dgm:prSet>
      <dgm:spPr/>
    </dgm:pt>
    <dgm:pt modelId="{6BD8D097-79E1-49FE-8DE5-E7B4B681D36C}" type="pres">
      <dgm:prSet presAssocID="{7C099872-851B-4C0D-843F-0AAE9B367F59}" presName="thickLine" presStyleLbl="alignNode1" presStyleIdx="0" presStyleCnt="3"/>
      <dgm:spPr/>
    </dgm:pt>
    <dgm:pt modelId="{2DFFCA4A-737D-4830-92A8-12FA7597BAFD}" type="pres">
      <dgm:prSet presAssocID="{7C099872-851B-4C0D-843F-0AAE9B367F59}" presName="horz1" presStyleCnt="0"/>
      <dgm:spPr/>
    </dgm:pt>
    <dgm:pt modelId="{FF5BE003-3EEB-46E1-A16B-A5122A6C2FFC}" type="pres">
      <dgm:prSet presAssocID="{7C099872-851B-4C0D-843F-0AAE9B367F59}" presName="tx1" presStyleLbl="revTx" presStyleIdx="0" presStyleCnt="3"/>
      <dgm:spPr/>
    </dgm:pt>
    <dgm:pt modelId="{F877DEEE-2BF2-4D7C-AFCF-56B5B28AD21D}" type="pres">
      <dgm:prSet presAssocID="{7C099872-851B-4C0D-843F-0AAE9B367F59}" presName="vert1" presStyleCnt="0"/>
      <dgm:spPr/>
    </dgm:pt>
    <dgm:pt modelId="{5EB3A15C-30AF-40B1-B1B2-384E0174E7DD}" type="pres">
      <dgm:prSet presAssocID="{6D27CC42-8966-40DA-AD74-7250CC5FE487}" presName="thickLine" presStyleLbl="alignNode1" presStyleIdx="1" presStyleCnt="3"/>
      <dgm:spPr/>
    </dgm:pt>
    <dgm:pt modelId="{33768BAC-E269-4A54-B2F8-F486E20A41C4}" type="pres">
      <dgm:prSet presAssocID="{6D27CC42-8966-40DA-AD74-7250CC5FE487}" presName="horz1" presStyleCnt="0"/>
      <dgm:spPr/>
    </dgm:pt>
    <dgm:pt modelId="{4788095E-F9CC-4C82-88D0-2EE6FF92D08C}" type="pres">
      <dgm:prSet presAssocID="{6D27CC42-8966-40DA-AD74-7250CC5FE487}" presName="tx1" presStyleLbl="revTx" presStyleIdx="1" presStyleCnt="3"/>
      <dgm:spPr/>
    </dgm:pt>
    <dgm:pt modelId="{83470866-DBBF-4603-9B04-5D3D6CD6D9AD}" type="pres">
      <dgm:prSet presAssocID="{6D27CC42-8966-40DA-AD74-7250CC5FE487}" presName="vert1" presStyleCnt="0"/>
      <dgm:spPr/>
    </dgm:pt>
    <dgm:pt modelId="{56322545-8261-4B8F-A310-3A425A40C28C}" type="pres">
      <dgm:prSet presAssocID="{AEED73D4-E516-4826-B9B1-FA20FBA92734}" presName="thickLine" presStyleLbl="alignNode1" presStyleIdx="2" presStyleCnt="3"/>
      <dgm:spPr/>
    </dgm:pt>
    <dgm:pt modelId="{3F0D12EA-F3E6-4F8A-87BB-986A13989C4C}" type="pres">
      <dgm:prSet presAssocID="{AEED73D4-E516-4826-B9B1-FA20FBA92734}" presName="horz1" presStyleCnt="0"/>
      <dgm:spPr/>
    </dgm:pt>
    <dgm:pt modelId="{3B6A0940-0B2A-4917-A472-5741DAA8EE46}" type="pres">
      <dgm:prSet presAssocID="{AEED73D4-E516-4826-B9B1-FA20FBA92734}" presName="tx1" presStyleLbl="revTx" presStyleIdx="2" presStyleCnt="3"/>
      <dgm:spPr/>
    </dgm:pt>
    <dgm:pt modelId="{5DF1ADDF-F31E-4DC6-B1D5-7586FAC674F2}" type="pres">
      <dgm:prSet presAssocID="{AEED73D4-E516-4826-B9B1-FA20FBA92734}" presName="vert1" presStyleCnt="0"/>
      <dgm:spPr/>
    </dgm:pt>
  </dgm:ptLst>
  <dgm:cxnLst>
    <dgm:cxn modelId="{CC51931F-AC39-486E-A6D0-8DB763AB8C3D}" type="presOf" srcId="{A6166300-B8CA-4E01-885A-B89819312507}" destId="{3B4EF903-6ED4-4261-AFB5-34AAB9357122}" srcOrd="0" destOrd="0" presId="urn:microsoft.com/office/officeart/2008/layout/LinedList"/>
    <dgm:cxn modelId="{F8E2B93A-973E-4942-B303-478EDAE65631}" type="presOf" srcId="{7C099872-851B-4C0D-843F-0AAE9B367F59}" destId="{FF5BE003-3EEB-46E1-A16B-A5122A6C2FFC}" srcOrd="0" destOrd="0" presId="urn:microsoft.com/office/officeart/2008/layout/LinedList"/>
    <dgm:cxn modelId="{70570679-769B-482A-B90A-505A7DA4F1F0}" type="presOf" srcId="{AEED73D4-E516-4826-B9B1-FA20FBA92734}" destId="{3B6A0940-0B2A-4917-A472-5741DAA8EE46}" srcOrd="0" destOrd="0" presId="urn:microsoft.com/office/officeart/2008/layout/LinedList"/>
    <dgm:cxn modelId="{EBD74B96-FE09-496A-8EE5-D7A2B042100C}" srcId="{A6166300-B8CA-4E01-885A-B89819312507}" destId="{6D27CC42-8966-40DA-AD74-7250CC5FE487}" srcOrd="1" destOrd="0" parTransId="{6BFD62C8-9D6E-4A26-A0D9-16F6C351F7A8}" sibTransId="{A2B899F6-31D2-4BED-B5EB-DE574D98847B}"/>
    <dgm:cxn modelId="{06CBD9B2-077C-48BE-AE7A-D8399D829691}" srcId="{A6166300-B8CA-4E01-885A-B89819312507}" destId="{AEED73D4-E516-4826-B9B1-FA20FBA92734}" srcOrd="2" destOrd="0" parTransId="{CADFF78A-6823-49E5-AE12-4F9B5B169EFB}" sibTransId="{5BE8BDBD-748B-4FAD-9CE1-FC4B719765D4}"/>
    <dgm:cxn modelId="{C87BDDE1-9073-4AEA-BECC-45FE658D1009}" srcId="{A6166300-B8CA-4E01-885A-B89819312507}" destId="{7C099872-851B-4C0D-843F-0AAE9B367F59}" srcOrd="0" destOrd="0" parTransId="{EE1F1C5C-B8E0-4C0A-9453-55263E546FFF}" sibTransId="{D37CF01C-A0ED-4C57-8015-E34B8CC3C48A}"/>
    <dgm:cxn modelId="{C7B762E4-3408-45DB-B521-CC34BE900B62}" type="presOf" srcId="{6D27CC42-8966-40DA-AD74-7250CC5FE487}" destId="{4788095E-F9CC-4C82-88D0-2EE6FF92D08C}" srcOrd="0" destOrd="0" presId="urn:microsoft.com/office/officeart/2008/layout/LinedList"/>
    <dgm:cxn modelId="{EF043FE5-4946-43E3-AAF9-1115911F6E90}" type="presParOf" srcId="{3B4EF903-6ED4-4261-AFB5-34AAB9357122}" destId="{6BD8D097-79E1-49FE-8DE5-E7B4B681D36C}" srcOrd="0" destOrd="0" presId="urn:microsoft.com/office/officeart/2008/layout/LinedList"/>
    <dgm:cxn modelId="{8DE02CEF-EB91-4775-86EC-99B0C1EE7775}" type="presParOf" srcId="{3B4EF903-6ED4-4261-AFB5-34AAB9357122}" destId="{2DFFCA4A-737D-4830-92A8-12FA7597BAFD}" srcOrd="1" destOrd="0" presId="urn:microsoft.com/office/officeart/2008/layout/LinedList"/>
    <dgm:cxn modelId="{A4A84C29-5B23-4988-93FA-FBCD1E844317}" type="presParOf" srcId="{2DFFCA4A-737D-4830-92A8-12FA7597BAFD}" destId="{FF5BE003-3EEB-46E1-A16B-A5122A6C2FFC}" srcOrd="0" destOrd="0" presId="urn:microsoft.com/office/officeart/2008/layout/LinedList"/>
    <dgm:cxn modelId="{F2C1B558-FDDF-472B-85E7-010B5956DCA7}" type="presParOf" srcId="{2DFFCA4A-737D-4830-92A8-12FA7597BAFD}" destId="{F877DEEE-2BF2-4D7C-AFCF-56B5B28AD21D}" srcOrd="1" destOrd="0" presId="urn:microsoft.com/office/officeart/2008/layout/LinedList"/>
    <dgm:cxn modelId="{AC155564-B7AC-4770-9C7A-7F65741F8BEC}" type="presParOf" srcId="{3B4EF903-6ED4-4261-AFB5-34AAB9357122}" destId="{5EB3A15C-30AF-40B1-B1B2-384E0174E7DD}" srcOrd="2" destOrd="0" presId="urn:microsoft.com/office/officeart/2008/layout/LinedList"/>
    <dgm:cxn modelId="{BAEA10C5-FE05-4319-A4C9-2AF14EA27CD6}" type="presParOf" srcId="{3B4EF903-6ED4-4261-AFB5-34AAB9357122}" destId="{33768BAC-E269-4A54-B2F8-F486E20A41C4}" srcOrd="3" destOrd="0" presId="urn:microsoft.com/office/officeart/2008/layout/LinedList"/>
    <dgm:cxn modelId="{B8E0BB96-9F6A-4F28-AB8E-711ED3B591BA}" type="presParOf" srcId="{33768BAC-E269-4A54-B2F8-F486E20A41C4}" destId="{4788095E-F9CC-4C82-88D0-2EE6FF92D08C}" srcOrd="0" destOrd="0" presId="urn:microsoft.com/office/officeart/2008/layout/LinedList"/>
    <dgm:cxn modelId="{E0775A91-6A01-48AD-9D03-7D138B53B97E}" type="presParOf" srcId="{33768BAC-E269-4A54-B2F8-F486E20A41C4}" destId="{83470866-DBBF-4603-9B04-5D3D6CD6D9AD}" srcOrd="1" destOrd="0" presId="urn:microsoft.com/office/officeart/2008/layout/LinedList"/>
    <dgm:cxn modelId="{59C6FDDA-B2F3-445C-A906-DF8B40D8626F}" type="presParOf" srcId="{3B4EF903-6ED4-4261-AFB5-34AAB9357122}" destId="{56322545-8261-4B8F-A310-3A425A40C28C}" srcOrd="4" destOrd="0" presId="urn:microsoft.com/office/officeart/2008/layout/LinedList"/>
    <dgm:cxn modelId="{3776C582-8E82-40F3-AFA8-B4C923466520}" type="presParOf" srcId="{3B4EF903-6ED4-4261-AFB5-34AAB9357122}" destId="{3F0D12EA-F3E6-4F8A-87BB-986A13989C4C}" srcOrd="5" destOrd="0" presId="urn:microsoft.com/office/officeart/2008/layout/LinedList"/>
    <dgm:cxn modelId="{9907FE71-D7C6-45C0-A02E-51CCF81FE877}" type="presParOf" srcId="{3F0D12EA-F3E6-4F8A-87BB-986A13989C4C}" destId="{3B6A0940-0B2A-4917-A472-5741DAA8EE46}" srcOrd="0" destOrd="0" presId="urn:microsoft.com/office/officeart/2008/layout/LinedList"/>
    <dgm:cxn modelId="{18A5EA3D-88E9-451C-B7D5-7576AC71232C}" type="presParOf" srcId="{3F0D12EA-F3E6-4F8A-87BB-986A13989C4C}" destId="{5DF1ADDF-F31E-4DC6-B1D5-7586FAC674F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9A27F0-7142-469B-94D7-5E4BBA3813AF}"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48F6FC6A-68C2-4F19-9C03-FD600F71F03B}">
      <dgm:prSet/>
      <dgm:spPr/>
      <dgm:t>
        <a:bodyPr/>
        <a:lstStyle/>
        <a:p>
          <a:endParaRPr lang="en-US" dirty="0"/>
        </a:p>
      </dgm:t>
    </dgm:pt>
    <dgm:pt modelId="{D5A493E1-A4FC-4794-BA7C-99E5B47B4914}" type="parTrans" cxnId="{992A0498-329B-464D-9EE5-F77B466D8B02}">
      <dgm:prSet/>
      <dgm:spPr/>
      <dgm:t>
        <a:bodyPr/>
        <a:lstStyle/>
        <a:p>
          <a:endParaRPr lang="en-US"/>
        </a:p>
      </dgm:t>
    </dgm:pt>
    <dgm:pt modelId="{B1AE9183-C746-4137-A285-41B8A276C208}" type="sibTrans" cxnId="{992A0498-329B-464D-9EE5-F77B466D8B02}">
      <dgm:prSet/>
      <dgm:spPr/>
      <dgm:t>
        <a:bodyPr/>
        <a:lstStyle/>
        <a:p>
          <a:endParaRPr lang="en-US"/>
        </a:p>
      </dgm:t>
    </dgm:pt>
    <dgm:pt modelId="{428E8DDF-62A8-4C95-8CC8-E52995BBBDA2}">
      <dgm:prSet/>
      <dgm:spPr/>
      <dgm:t>
        <a:bodyPr/>
        <a:lstStyle/>
        <a:p>
          <a:r>
            <a:rPr lang="en-US" b="1" dirty="0"/>
            <a:t>TO ENSURE STUDENTS DISCOVER THEIR INTERESTS AND ABILITIES DURING THE PROCESS OF KNOWING THEMSELVES</a:t>
          </a:r>
          <a:endParaRPr lang="en-US" dirty="0"/>
        </a:p>
      </dgm:t>
    </dgm:pt>
    <dgm:pt modelId="{602B8421-4BEB-42E4-AE08-72DF4BC6D63F}" type="parTrans" cxnId="{B01A0AA4-473F-4034-BBFD-B04B22B48AFC}">
      <dgm:prSet/>
      <dgm:spPr/>
      <dgm:t>
        <a:bodyPr/>
        <a:lstStyle/>
        <a:p>
          <a:endParaRPr lang="en-US"/>
        </a:p>
      </dgm:t>
    </dgm:pt>
    <dgm:pt modelId="{BB19DBD7-1D2E-40AA-B6D9-0D4F6499AE76}" type="sibTrans" cxnId="{B01A0AA4-473F-4034-BBFD-B04B22B48AFC}">
      <dgm:prSet/>
      <dgm:spPr/>
      <dgm:t>
        <a:bodyPr/>
        <a:lstStyle/>
        <a:p>
          <a:endParaRPr lang="en-US"/>
        </a:p>
      </dgm:t>
    </dgm:pt>
    <dgm:pt modelId="{736327B6-2120-41F4-A68F-901BC5A26328}">
      <dgm:prSet/>
      <dgm:spPr/>
      <dgm:t>
        <a:bodyPr/>
        <a:lstStyle/>
        <a:p>
          <a:r>
            <a:rPr lang="en-US" b="1" dirty="0"/>
            <a:t>TO SUPPORT THE DETERMINATION AND ACHIEVEMENT OF CAREER GOALS</a:t>
          </a:r>
          <a:endParaRPr lang="en-US" dirty="0"/>
        </a:p>
      </dgm:t>
    </dgm:pt>
    <dgm:pt modelId="{AF6EBCC0-7FBF-4E27-B40E-D8F48DADBE16}" type="parTrans" cxnId="{88155656-75DA-44AB-9B0E-4B35A5962BDB}">
      <dgm:prSet/>
      <dgm:spPr/>
      <dgm:t>
        <a:bodyPr/>
        <a:lstStyle/>
        <a:p>
          <a:endParaRPr lang="en-US"/>
        </a:p>
      </dgm:t>
    </dgm:pt>
    <dgm:pt modelId="{040DC916-B87A-4C84-B0B4-C24B1A231627}" type="sibTrans" cxnId="{88155656-75DA-44AB-9B0E-4B35A5962BDB}">
      <dgm:prSet/>
      <dgm:spPr/>
      <dgm:t>
        <a:bodyPr/>
        <a:lstStyle/>
        <a:p>
          <a:endParaRPr lang="en-US"/>
        </a:p>
      </dgm:t>
    </dgm:pt>
    <dgm:pt modelId="{B8D7FBA6-E83F-4761-940D-5F030BA43838}">
      <dgm:prSet/>
      <dgm:spPr/>
      <dgm:t>
        <a:bodyPr/>
        <a:lstStyle/>
        <a:p>
          <a:r>
            <a:rPr lang="en-US" b="1" dirty="0"/>
            <a:t>TO HELP THEM FIND JOB AND CAREER OPPORTUNITIES WHERE THEY CAN DEVELOP THEMSELVES BY COMBINING THE PROFESSIONAL KNOWLEDGE AND SKILLS WITH THEIR INDIVIDUAL ABILITIES</a:t>
          </a:r>
          <a:endParaRPr lang="en-US" dirty="0"/>
        </a:p>
      </dgm:t>
    </dgm:pt>
    <dgm:pt modelId="{84C7D119-CD76-47B4-824A-5E8F24F3FE66}" type="parTrans" cxnId="{6BAFD2B9-CA17-4F74-A186-67336E957A8E}">
      <dgm:prSet/>
      <dgm:spPr/>
      <dgm:t>
        <a:bodyPr/>
        <a:lstStyle/>
        <a:p>
          <a:endParaRPr lang="en-US"/>
        </a:p>
      </dgm:t>
    </dgm:pt>
    <dgm:pt modelId="{CDEEEB3D-D4F2-4904-91CD-BB2DDB5112F2}" type="sibTrans" cxnId="{6BAFD2B9-CA17-4F74-A186-67336E957A8E}">
      <dgm:prSet/>
      <dgm:spPr/>
      <dgm:t>
        <a:bodyPr/>
        <a:lstStyle/>
        <a:p>
          <a:endParaRPr lang="en-US"/>
        </a:p>
      </dgm:t>
    </dgm:pt>
    <dgm:pt modelId="{046FB82E-60EA-4666-ADA7-37C5ACD9D954}">
      <dgm:prSet/>
      <dgm:spPr/>
      <dgm:t>
        <a:bodyPr/>
        <a:lstStyle/>
        <a:p>
          <a:r>
            <a:rPr lang="en-US" b="1" dirty="0"/>
            <a:t>TO ENSURE THAT STUDENTS WHO WILL GRADUATE CAN KNOW THE SECTOR AND BUSINESS WORLD CLOSELY IN THE FIELD AND HAVE INFORMATION ABOUT INTERNSHIP AND JOB OPPORTUNITIES</a:t>
          </a:r>
          <a:endParaRPr lang="en-US" dirty="0"/>
        </a:p>
      </dgm:t>
    </dgm:pt>
    <dgm:pt modelId="{36F53346-9954-4370-8A72-CD10B4E23E90}" type="parTrans" cxnId="{79FAA939-F1AB-4A09-95AC-1F98F456BE5D}">
      <dgm:prSet/>
      <dgm:spPr/>
      <dgm:t>
        <a:bodyPr/>
        <a:lstStyle/>
        <a:p>
          <a:endParaRPr lang="en-US"/>
        </a:p>
      </dgm:t>
    </dgm:pt>
    <dgm:pt modelId="{F16A8BC5-81DB-43FB-8645-8D30CD012FDD}" type="sibTrans" cxnId="{79FAA939-F1AB-4A09-95AC-1F98F456BE5D}">
      <dgm:prSet/>
      <dgm:spPr/>
      <dgm:t>
        <a:bodyPr/>
        <a:lstStyle/>
        <a:p>
          <a:endParaRPr lang="en-US"/>
        </a:p>
      </dgm:t>
    </dgm:pt>
    <dgm:pt modelId="{1E50F320-31F4-4D56-882D-B4133CA923A0}" type="pres">
      <dgm:prSet presAssocID="{329A27F0-7142-469B-94D7-5E4BBA3813AF}" presName="root" presStyleCnt="0">
        <dgm:presLayoutVars>
          <dgm:dir/>
          <dgm:resizeHandles val="exact"/>
        </dgm:presLayoutVars>
      </dgm:prSet>
      <dgm:spPr/>
    </dgm:pt>
    <dgm:pt modelId="{B73428FF-BF0B-458A-B8B6-B4147EBF18E4}" type="pres">
      <dgm:prSet presAssocID="{48F6FC6A-68C2-4F19-9C03-FD600F71F03B}" presName="compNode" presStyleCnt="0"/>
      <dgm:spPr/>
    </dgm:pt>
    <dgm:pt modelId="{D43E861A-7D85-4EE0-8BB7-18352CE6F248}" type="pres">
      <dgm:prSet presAssocID="{48F6FC6A-68C2-4F19-9C03-FD600F71F03B}" presName="bgRect" presStyleLbl="bgShp" presStyleIdx="0" presStyleCnt="5" custLinFactNeighborX="-14108" custLinFactNeighborY="29715"/>
      <dgm:spPr/>
    </dgm:pt>
    <dgm:pt modelId="{A2ACBC6D-4735-454E-B42C-B75342733EE6}" type="pres">
      <dgm:prSet presAssocID="{48F6FC6A-68C2-4F19-9C03-FD600F71F03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lonlar"/>
        </a:ext>
      </dgm:extLst>
    </dgm:pt>
    <dgm:pt modelId="{A604660F-7424-4918-9979-670A0CC6ADE8}" type="pres">
      <dgm:prSet presAssocID="{48F6FC6A-68C2-4F19-9C03-FD600F71F03B}" presName="spaceRect" presStyleCnt="0"/>
      <dgm:spPr/>
    </dgm:pt>
    <dgm:pt modelId="{2989B6FF-761E-4411-A9FC-D1CE81766868}" type="pres">
      <dgm:prSet presAssocID="{48F6FC6A-68C2-4F19-9C03-FD600F71F03B}" presName="parTx" presStyleLbl="revTx" presStyleIdx="0" presStyleCnt="5">
        <dgm:presLayoutVars>
          <dgm:chMax val="0"/>
          <dgm:chPref val="0"/>
        </dgm:presLayoutVars>
      </dgm:prSet>
      <dgm:spPr/>
    </dgm:pt>
    <dgm:pt modelId="{18FD3572-44D0-4A86-B243-70E955372F31}" type="pres">
      <dgm:prSet presAssocID="{B1AE9183-C746-4137-A285-41B8A276C208}" presName="sibTrans" presStyleCnt="0"/>
      <dgm:spPr/>
    </dgm:pt>
    <dgm:pt modelId="{A8A6B952-E35C-45D0-AECB-ABC1454A2AD3}" type="pres">
      <dgm:prSet presAssocID="{428E8DDF-62A8-4C95-8CC8-E52995BBBDA2}" presName="compNode" presStyleCnt="0"/>
      <dgm:spPr/>
    </dgm:pt>
    <dgm:pt modelId="{E667E6CA-297F-41C2-9319-B3F07A28025A}" type="pres">
      <dgm:prSet presAssocID="{428E8DDF-62A8-4C95-8CC8-E52995BBBDA2}" presName="bgRect" presStyleLbl="bgShp" presStyleIdx="1" presStyleCnt="5"/>
      <dgm:spPr/>
    </dgm:pt>
    <dgm:pt modelId="{F6FC9802-F44B-420E-B18E-BFF511623AD8}" type="pres">
      <dgm:prSet presAssocID="{428E8DDF-62A8-4C95-8CC8-E52995BBBDA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963287BC-24FC-4A03-BD75-300BBD94054B}" type="pres">
      <dgm:prSet presAssocID="{428E8DDF-62A8-4C95-8CC8-E52995BBBDA2}" presName="spaceRect" presStyleCnt="0"/>
      <dgm:spPr/>
    </dgm:pt>
    <dgm:pt modelId="{AC51B556-213B-4FEE-98F5-8889D9356099}" type="pres">
      <dgm:prSet presAssocID="{428E8DDF-62A8-4C95-8CC8-E52995BBBDA2}" presName="parTx" presStyleLbl="revTx" presStyleIdx="1" presStyleCnt="5">
        <dgm:presLayoutVars>
          <dgm:chMax val="0"/>
          <dgm:chPref val="0"/>
        </dgm:presLayoutVars>
      </dgm:prSet>
      <dgm:spPr/>
    </dgm:pt>
    <dgm:pt modelId="{2795B30B-6DB9-4674-AF98-2BE2661C355E}" type="pres">
      <dgm:prSet presAssocID="{BB19DBD7-1D2E-40AA-B6D9-0D4F6499AE76}" presName="sibTrans" presStyleCnt="0"/>
      <dgm:spPr/>
    </dgm:pt>
    <dgm:pt modelId="{3B451027-2A0D-41F8-A0B0-51385B79090C}" type="pres">
      <dgm:prSet presAssocID="{736327B6-2120-41F4-A68F-901BC5A26328}" presName="compNode" presStyleCnt="0"/>
      <dgm:spPr/>
    </dgm:pt>
    <dgm:pt modelId="{B426BCDF-0266-40D9-A5E5-31955670AC67}" type="pres">
      <dgm:prSet presAssocID="{736327B6-2120-41F4-A68F-901BC5A26328}" presName="bgRect" presStyleLbl="bgShp" presStyleIdx="2" presStyleCnt="5"/>
      <dgm:spPr/>
    </dgm:pt>
    <dgm:pt modelId="{54AE3F11-3E8D-4349-BAEB-802829F603CB}" type="pres">
      <dgm:prSet presAssocID="{736327B6-2120-41F4-A68F-901BC5A2632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taplar"/>
        </a:ext>
      </dgm:extLst>
    </dgm:pt>
    <dgm:pt modelId="{5510CBF4-89F2-4330-91F2-F579E096AABD}" type="pres">
      <dgm:prSet presAssocID="{736327B6-2120-41F4-A68F-901BC5A26328}" presName="spaceRect" presStyleCnt="0"/>
      <dgm:spPr/>
    </dgm:pt>
    <dgm:pt modelId="{EF117077-C1C8-48B3-959C-03D860D5A68F}" type="pres">
      <dgm:prSet presAssocID="{736327B6-2120-41F4-A68F-901BC5A26328}" presName="parTx" presStyleLbl="revTx" presStyleIdx="2" presStyleCnt="5">
        <dgm:presLayoutVars>
          <dgm:chMax val="0"/>
          <dgm:chPref val="0"/>
        </dgm:presLayoutVars>
      </dgm:prSet>
      <dgm:spPr/>
    </dgm:pt>
    <dgm:pt modelId="{ED33D393-F309-412A-96C0-FB1A3A66D0A4}" type="pres">
      <dgm:prSet presAssocID="{040DC916-B87A-4C84-B0B4-C24B1A231627}" presName="sibTrans" presStyleCnt="0"/>
      <dgm:spPr/>
    </dgm:pt>
    <dgm:pt modelId="{025EEC69-B5A9-45E0-953A-031897DB8629}" type="pres">
      <dgm:prSet presAssocID="{B8D7FBA6-E83F-4761-940D-5F030BA43838}" presName="compNode" presStyleCnt="0"/>
      <dgm:spPr/>
    </dgm:pt>
    <dgm:pt modelId="{B34D0E57-A676-4FA5-97DF-91BBE1904149}" type="pres">
      <dgm:prSet presAssocID="{B8D7FBA6-E83F-4761-940D-5F030BA43838}" presName="bgRect" presStyleLbl="bgShp" presStyleIdx="3" presStyleCnt="5"/>
      <dgm:spPr/>
    </dgm:pt>
    <dgm:pt modelId="{3B66CA75-6AA5-4DF9-A9F2-0DC604F3E251}" type="pres">
      <dgm:prSet presAssocID="{B8D7FBA6-E83F-4761-940D-5F030BA4383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FB12EFD2-2302-4F9A-BDA1-3D4790E59508}" type="pres">
      <dgm:prSet presAssocID="{B8D7FBA6-E83F-4761-940D-5F030BA43838}" presName="spaceRect" presStyleCnt="0"/>
      <dgm:spPr/>
    </dgm:pt>
    <dgm:pt modelId="{DE11E615-8E59-43F2-A56B-A83CC4EBBF42}" type="pres">
      <dgm:prSet presAssocID="{B8D7FBA6-E83F-4761-940D-5F030BA43838}" presName="parTx" presStyleLbl="revTx" presStyleIdx="3" presStyleCnt="5">
        <dgm:presLayoutVars>
          <dgm:chMax val="0"/>
          <dgm:chPref val="0"/>
        </dgm:presLayoutVars>
      </dgm:prSet>
      <dgm:spPr/>
    </dgm:pt>
    <dgm:pt modelId="{95953766-3DAC-4B1A-9436-27A5F8B09C33}" type="pres">
      <dgm:prSet presAssocID="{CDEEEB3D-D4F2-4904-91CD-BB2DDB5112F2}" presName="sibTrans" presStyleCnt="0"/>
      <dgm:spPr/>
    </dgm:pt>
    <dgm:pt modelId="{3B0865B6-D39A-4B2E-817D-BE66B73FFC67}" type="pres">
      <dgm:prSet presAssocID="{046FB82E-60EA-4666-ADA7-37C5ACD9D954}" presName="compNode" presStyleCnt="0"/>
      <dgm:spPr/>
    </dgm:pt>
    <dgm:pt modelId="{4A4A25DA-5B02-4890-ABC2-010D17A0645B}" type="pres">
      <dgm:prSet presAssocID="{046FB82E-60EA-4666-ADA7-37C5ACD9D954}" presName="bgRect" presStyleLbl="bgShp" presStyleIdx="4" presStyleCnt="5"/>
      <dgm:spPr/>
    </dgm:pt>
    <dgm:pt modelId="{88EBA60D-5B7D-4ED0-9BB6-705CF6BDA11D}" type="pres">
      <dgm:prSet presAssocID="{046FB82E-60EA-4666-ADA7-37C5ACD9D95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vrak çantası"/>
        </a:ext>
      </dgm:extLst>
    </dgm:pt>
    <dgm:pt modelId="{EF4D7F03-3162-4D72-9BAB-F1A5C16B8534}" type="pres">
      <dgm:prSet presAssocID="{046FB82E-60EA-4666-ADA7-37C5ACD9D954}" presName="spaceRect" presStyleCnt="0"/>
      <dgm:spPr/>
    </dgm:pt>
    <dgm:pt modelId="{3297A7C4-8456-421B-A84A-3D2CCE6467C9}" type="pres">
      <dgm:prSet presAssocID="{046FB82E-60EA-4666-ADA7-37C5ACD9D954}" presName="parTx" presStyleLbl="revTx" presStyleIdx="4" presStyleCnt="5">
        <dgm:presLayoutVars>
          <dgm:chMax val="0"/>
          <dgm:chPref val="0"/>
        </dgm:presLayoutVars>
      </dgm:prSet>
      <dgm:spPr/>
    </dgm:pt>
  </dgm:ptLst>
  <dgm:cxnLst>
    <dgm:cxn modelId="{D5082700-FE1C-4A39-8023-7BD37A6F3531}" type="presOf" srcId="{428E8DDF-62A8-4C95-8CC8-E52995BBBDA2}" destId="{AC51B556-213B-4FEE-98F5-8889D9356099}" srcOrd="0" destOrd="0" presId="urn:microsoft.com/office/officeart/2018/2/layout/IconVerticalSolidList"/>
    <dgm:cxn modelId="{9F72D127-801E-47A4-9088-4EB7EE93C0D1}" type="presOf" srcId="{329A27F0-7142-469B-94D7-5E4BBA3813AF}" destId="{1E50F320-31F4-4D56-882D-B4133CA923A0}" srcOrd="0" destOrd="0" presId="urn:microsoft.com/office/officeart/2018/2/layout/IconVerticalSolidList"/>
    <dgm:cxn modelId="{E6EA6D32-B7CB-49AC-A1A1-EEF720AF0DCB}" type="presOf" srcId="{046FB82E-60EA-4666-ADA7-37C5ACD9D954}" destId="{3297A7C4-8456-421B-A84A-3D2CCE6467C9}" srcOrd="0" destOrd="0" presId="urn:microsoft.com/office/officeart/2018/2/layout/IconVerticalSolidList"/>
    <dgm:cxn modelId="{79FAA939-F1AB-4A09-95AC-1F98F456BE5D}" srcId="{329A27F0-7142-469B-94D7-5E4BBA3813AF}" destId="{046FB82E-60EA-4666-ADA7-37C5ACD9D954}" srcOrd="4" destOrd="0" parTransId="{36F53346-9954-4370-8A72-CD10B4E23E90}" sibTransId="{F16A8BC5-81DB-43FB-8645-8D30CD012FDD}"/>
    <dgm:cxn modelId="{C74CFA3D-A286-4C5A-88A9-0EAC452B07BF}" type="presOf" srcId="{B8D7FBA6-E83F-4761-940D-5F030BA43838}" destId="{DE11E615-8E59-43F2-A56B-A83CC4EBBF42}" srcOrd="0" destOrd="0" presId="urn:microsoft.com/office/officeart/2018/2/layout/IconVerticalSolidList"/>
    <dgm:cxn modelId="{88155656-75DA-44AB-9B0E-4B35A5962BDB}" srcId="{329A27F0-7142-469B-94D7-5E4BBA3813AF}" destId="{736327B6-2120-41F4-A68F-901BC5A26328}" srcOrd="2" destOrd="0" parTransId="{AF6EBCC0-7FBF-4E27-B40E-D8F48DADBE16}" sibTransId="{040DC916-B87A-4C84-B0B4-C24B1A231627}"/>
    <dgm:cxn modelId="{992A0498-329B-464D-9EE5-F77B466D8B02}" srcId="{329A27F0-7142-469B-94D7-5E4BBA3813AF}" destId="{48F6FC6A-68C2-4F19-9C03-FD600F71F03B}" srcOrd="0" destOrd="0" parTransId="{D5A493E1-A4FC-4794-BA7C-99E5B47B4914}" sibTransId="{B1AE9183-C746-4137-A285-41B8A276C208}"/>
    <dgm:cxn modelId="{B01A0AA4-473F-4034-BBFD-B04B22B48AFC}" srcId="{329A27F0-7142-469B-94D7-5E4BBA3813AF}" destId="{428E8DDF-62A8-4C95-8CC8-E52995BBBDA2}" srcOrd="1" destOrd="0" parTransId="{602B8421-4BEB-42E4-AE08-72DF4BC6D63F}" sibTransId="{BB19DBD7-1D2E-40AA-B6D9-0D4F6499AE76}"/>
    <dgm:cxn modelId="{6BAFD2B9-CA17-4F74-A186-67336E957A8E}" srcId="{329A27F0-7142-469B-94D7-5E4BBA3813AF}" destId="{B8D7FBA6-E83F-4761-940D-5F030BA43838}" srcOrd="3" destOrd="0" parTransId="{84C7D119-CD76-47B4-824A-5E8F24F3FE66}" sibTransId="{CDEEEB3D-D4F2-4904-91CD-BB2DDB5112F2}"/>
    <dgm:cxn modelId="{427AC5C7-256E-426E-ADB0-C1218445EFE1}" type="presOf" srcId="{736327B6-2120-41F4-A68F-901BC5A26328}" destId="{EF117077-C1C8-48B3-959C-03D860D5A68F}" srcOrd="0" destOrd="0" presId="urn:microsoft.com/office/officeart/2018/2/layout/IconVerticalSolidList"/>
    <dgm:cxn modelId="{E562F7D6-FDA0-4937-A378-2F0E0AF18A06}" type="presOf" srcId="{48F6FC6A-68C2-4F19-9C03-FD600F71F03B}" destId="{2989B6FF-761E-4411-A9FC-D1CE81766868}" srcOrd="0" destOrd="0" presId="urn:microsoft.com/office/officeart/2018/2/layout/IconVerticalSolidList"/>
    <dgm:cxn modelId="{97C1EBD2-08E0-45C7-A5E4-E5FE794FAAD9}" type="presParOf" srcId="{1E50F320-31F4-4D56-882D-B4133CA923A0}" destId="{B73428FF-BF0B-458A-B8B6-B4147EBF18E4}" srcOrd="0" destOrd="0" presId="urn:microsoft.com/office/officeart/2018/2/layout/IconVerticalSolidList"/>
    <dgm:cxn modelId="{33254A93-4BFE-4823-A14B-3FAEDD70D5F2}" type="presParOf" srcId="{B73428FF-BF0B-458A-B8B6-B4147EBF18E4}" destId="{D43E861A-7D85-4EE0-8BB7-18352CE6F248}" srcOrd="0" destOrd="0" presId="urn:microsoft.com/office/officeart/2018/2/layout/IconVerticalSolidList"/>
    <dgm:cxn modelId="{50A8002B-31A7-42EB-B81B-91B440058587}" type="presParOf" srcId="{B73428FF-BF0B-458A-B8B6-B4147EBF18E4}" destId="{A2ACBC6D-4735-454E-B42C-B75342733EE6}" srcOrd="1" destOrd="0" presId="urn:microsoft.com/office/officeart/2018/2/layout/IconVerticalSolidList"/>
    <dgm:cxn modelId="{A66D4003-9EED-47E4-8DC2-E13E01C19714}" type="presParOf" srcId="{B73428FF-BF0B-458A-B8B6-B4147EBF18E4}" destId="{A604660F-7424-4918-9979-670A0CC6ADE8}" srcOrd="2" destOrd="0" presId="urn:microsoft.com/office/officeart/2018/2/layout/IconVerticalSolidList"/>
    <dgm:cxn modelId="{7C05D640-D168-4637-AFC4-C5130C0C11E9}" type="presParOf" srcId="{B73428FF-BF0B-458A-B8B6-B4147EBF18E4}" destId="{2989B6FF-761E-4411-A9FC-D1CE81766868}" srcOrd="3" destOrd="0" presId="urn:microsoft.com/office/officeart/2018/2/layout/IconVerticalSolidList"/>
    <dgm:cxn modelId="{9D6AAB9C-A159-44FF-AD40-5C9868EEB9DC}" type="presParOf" srcId="{1E50F320-31F4-4D56-882D-B4133CA923A0}" destId="{18FD3572-44D0-4A86-B243-70E955372F31}" srcOrd="1" destOrd="0" presId="urn:microsoft.com/office/officeart/2018/2/layout/IconVerticalSolidList"/>
    <dgm:cxn modelId="{6BA043B4-91E8-44B8-9287-596A048ECBF2}" type="presParOf" srcId="{1E50F320-31F4-4D56-882D-B4133CA923A0}" destId="{A8A6B952-E35C-45D0-AECB-ABC1454A2AD3}" srcOrd="2" destOrd="0" presId="urn:microsoft.com/office/officeart/2018/2/layout/IconVerticalSolidList"/>
    <dgm:cxn modelId="{14FEDD9E-74A4-4275-915D-186CFC9A888E}" type="presParOf" srcId="{A8A6B952-E35C-45D0-AECB-ABC1454A2AD3}" destId="{E667E6CA-297F-41C2-9319-B3F07A28025A}" srcOrd="0" destOrd="0" presId="urn:microsoft.com/office/officeart/2018/2/layout/IconVerticalSolidList"/>
    <dgm:cxn modelId="{8F01BF0E-761B-4E65-A766-3E00B2E86D84}" type="presParOf" srcId="{A8A6B952-E35C-45D0-AECB-ABC1454A2AD3}" destId="{F6FC9802-F44B-420E-B18E-BFF511623AD8}" srcOrd="1" destOrd="0" presId="urn:microsoft.com/office/officeart/2018/2/layout/IconVerticalSolidList"/>
    <dgm:cxn modelId="{959603CF-6EA8-4C1F-A8F7-FEEA405B8162}" type="presParOf" srcId="{A8A6B952-E35C-45D0-AECB-ABC1454A2AD3}" destId="{963287BC-24FC-4A03-BD75-300BBD94054B}" srcOrd="2" destOrd="0" presId="urn:microsoft.com/office/officeart/2018/2/layout/IconVerticalSolidList"/>
    <dgm:cxn modelId="{A4F61E2F-2DA4-4322-9F79-43ED42A06EBF}" type="presParOf" srcId="{A8A6B952-E35C-45D0-AECB-ABC1454A2AD3}" destId="{AC51B556-213B-4FEE-98F5-8889D9356099}" srcOrd="3" destOrd="0" presId="urn:microsoft.com/office/officeart/2018/2/layout/IconVerticalSolidList"/>
    <dgm:cxn modelId="{F0AD2832-F4CF-420F-B40E-8228CC6BC054}" type="presParOf" srcId="{1E50F320-31F4-4D56-882D-B4133CA923A0}" destId="{2795B30B-6DB9-4674-AF98-2BE2661C355E}" srcOrd="3" destOrd="0" presId="urn:microsoft.com/office/officeart/2018/2/layout/IconVerticalSolidList"/>
    <dgm:cxn modelId="{4DCC6CA7-6A1D-4FBA-B803-36E499BF5B90}" type="presParOf" srcId="{1E50F320-31F4-4D56-882D-B4133CA923A0}" destId="{3B451027-2A0D-41F8-A0B0-51385B79090C}" srcOrd="4" destOrd="0" presId="urn:microsoft.com/office/officeart/2018/2/layout/IconVerticalSolidList"/>
    <dgm:cxn modelId="{7EDCAF7E-049F-4CCA-B852-E62BA95144BF}" type="presParOf" srcId="{3B451027-2A0D-41F8-A0B0-51385B79090C}" destId="{B426BCDF-0266-40D9-A5E5-31955670AC67}" srcOrd="0" destOrd="0" presId="urn:microsoft.com/office/officeart/2018/2/layout/IconVerticalSolidList"/>
    <dgm:cxn modelId="{593DBD56-0658-4B5E-96A4-F55250F2390F}" type="presParOf" srcId="{3B451027-2A0D-41F8-A0B0-51385B79090C}" destId="{54AE3F11-3E8D-4349-BAEB-802829F603CB}" srcOrd="1" destOrd="0" presId="urn:microsoft.com/office/officeart/2018/2/layout/IconVerticalSolidList"/>
    <dgm:cxn modelId="{F2C78FE6-5CC5-49FA-8C1E-490EFB5F1A90}" type="presParOf" srcId="{3B451027-2A0D-41F8-A0B0-51385B79090C}" destId="{5510CBF4-89F2-4330-91F2-F579E096AABD}" srcOrd="2" destOrd="0" presId="urn:microsoft.com/office/officeart/2018/2/layout/IconVerticalSolidList"/>
    <dgm:cxn modelId="{C2FBCFC2-1C8F-4303-8045-952D473281CC}" type="presParOf" srcId="{3B451027-2A0D-41F8-A0B0-51385B79090C}" destId="{EF117077-C1C8-48B3-959C-03D860D5A68F}" srcOrd="3" destOrd="0" presId="urn:microsoft.com/office/officeart/2018/2/layout/IconVerticalSolidList"/>
    <dgm:cxn modelId="{07C056C8-40A8-468E-918B-3ED584DE7301}" type="presParOf" srcId="{1E50F320-31F4-4D56-882D-B4133CA923A0}" destId="{ED33D393-F309-412A-96C0-FB1A3A66D0A4}" srcOrd="5" destOrd="0" presId="urn:microsoft.com/office/officeart/2018/2/layout/IconVerticalSolidList"/>
    <dgm:cxn modelId="{85A710FD-18E1-4A04-9482-E1568F4730D6}" type="presParOf" srcId="{1E50F320-31F4-4D56-882D-B4133CA923A0}" destId="{025EEC69-B5A9-45E0-953A-031897DB8629}" srcOrd="6" destOrd="0" presId="urn:microsoft.com/office/officeart/2018/2/layout/IconVerticalSolidList"/>
    <dgm:cxn modelId="{4E3CE887-EB4A-48AA-B236-4FD4779DFE70}" type="presParOf" srcId="{025EEC69-B5A9-45E0-953A-031897DB8629}" destId="{B34D0E57-A676-4FA5-97DF-91BBE1904149}" srcOrd="0" destOrd="0" presId="urn:microsoft.com/office/officeart/2018/2/layout/IconVerticalSolidList"/>
    <dgm:cxn modelId="{FE72C858-AB12-453F-95BE-E8E981933CE6}" type="presParOf" srcId="{025EEC69-B5A9-45E0-953A-031897DB8629}" destId="{3B66CA75-6AA5-4DF9-A9F2-0DC604F3E251}" srcOrd="1" destOrd="0" presId="urn:microsoft.com/office/officeart/2018/2/layout/IconVerticalSolidList"/>
    <dgm:cxn modelId="{251C2973-BDC4-4F05-8185-062AA56CA28D}" type="presParOf" srcId="{025EEC69-B5A9-45E0-953A-031897DB8629}" destId="{FB12EFD2-2302-4F9A-BDA1-3D4790E59508}" srcOrd="2" destOrd="0" presId="urn:microsoft.com/office/officeart/2018/2/layout/IconVerticalSolidList"/>
    <dgm:cxn modelId="{9A03F7F1-4244-4E7C-A8A9-94402D71FCEE}" type="presParOf" srcId="{025EEC69-B5A9-45E0-953A-031897DB8629}" destId="{DE11E615-8E59-43F2-A56B-A83CC4EBBF42}" srcOrd="3" destOrd="0" presId="urn:microsoft.com/office/officeart/2018/2/layout/IconVerticalSolidList"/>
    <dgm:cxn modelId="{D2ECF5FB-745A-4801-8CEB-F28D36591322}" type="presParOf" srcId="{1E50F320-31F4-4D56-882D-B4133CA923A0}" destId="{95953766-3DAC-4B1A-9436-27A5F8B09C33}" srcOrd="7" destOrd="0" presId="urn:microsoft.com/office/officeart/2018/2/layout/IconVerticalSolidList"/>
    <dgm:cxn modelId="{EACCC419-DC92-4104-9FCE-D3322EA25B7B}" type="presParOf" srcId="{1E50F320-31F4-4D56-882D-B4133CA923A0}" destId="{3B0865B6-D39A-4B2E-817D-BE66B73FFC67}" srcOrd="8" destOrd="0" presId="urn:microsoft.com/office/officeart/2018/2/layout/IconVerticalSolidList"/>
    <dgm:cxn modelId="{CAC0A245-640A-475D-AAE7-0E58B4AF032A}" type="presParOf" srcId="{3B0865B6-D39A-4B2E-817D-BE66B73FFC67}" destId="{4A4A25DA-5B02-4890-ABC2-010D17A0645B}" srcOrd="0" destOrd="0" presId="urn:microsoft.com/office/officeart/2018/2/layout/IconVerticalSolidList"/>
    <dgm:cxn modelId="{EA24DB23-FA33-43AC-96A2-C1D227A9F329}" type="presParOf" srcId="{3B0865B6-D39A-4B2E-817D-BE66B73FFC67}" destId="{88EBA60D-5B7D-4ED0-9BB6-705CF6BDA11D}" srcOrd="1" destOrd="0" presId="urn:microsoft.com/office/officeart/2018/2/layout/IconVerticalSolidList"/>
    <dgm:cxn modelId="{F59090FB-9AE1-4CA8-A571-1E56095C2FF2}" type="presParOf" srcId="{3B0865B6-D39A-4B2E-817D-BE66B73FFC67}" destId="{EF4D7F03-3162-4D72-9BAB-F1A5C16B8534}" srcOrd="2" destOrd="0" presId="urn:microsoft.com/office/officeart/2018/2/layout/IconVerticalSolidList"/>
    <dgm:cxn modelId="{D5129143-66BC-481C-B6B7-DF94A9C0A831}" type="presParOf" srcId="{3B0865B6-D39A-4B2E-817D-BE66B73FFC67}" destId="{3297A7C4-8456-421B-A84A-3D2CCE6467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09598C-1207-45EF-AE58-0172ABE2D64E}"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90875BF-7C95-486A-844A-45E0AAA1FF32}">
      <dgm:prSet/>
      <dgm:spPr/>
      <dgm:t>
        <a:bodyPr/>
        <a:lstStyle/>
        <a:p>
          <a:pPr>
            <a:lnSpc>
              <a:spcPct val="100000"/>
            </a:lnSpc>
          </a:pPr>
          <a:r>
            <a:rPr lang="en-US" b="1" dirty="0"/>
            <a:t>PROVIDING THE OPPORTUNITY TO MEET WITH MANAGERS AND/OR REPRESENTATIVES OF PRIVATE (NATIONAL/INTERNATIONAL) AND PUBLIC INSTITUTIONS AND ORGANIZATIONS</a:t>
          </a:r>
          <a:endParaRPr lang="en-US" dirty="0"/>
        </a:p>
      </dgm:t>
    </dgm:pt>
    <dgm:pt modelId="{76D4F515-3803-42F0-B008-88CCAB3DF7B1}" type="parTrans" cxnId="{FF60DD59-46ED-4CCC-8587-4DF81C2BDB09}">
      <dgm:prSet/>
      <dgm:spPr/>
      <dgm:t>
        <a:bodyPr/>
        <a:lstStyle/>
        <a:p>
          <a:endParaRPr lang="en-US"/>
        </a:p>
      </dgm:t>
    </dgm:pt>
    <dgm:pt modelId="{157E4030-0038-48B9-AE2B-6DF6EA256BA7}" type="sibTrans" cxnId="{FF60DD59-46ED-4CCC-8587-4DF81C2BDB09}">
      <dgm:prSet/>
      <dgm:spPr/>
      <dgm:t>
        <a:bodyPr/>
        <a:lstStyle/>
        <a:p>
          <a:pPr>
            <a:lnSpc>
              <a:spcPct val="100000"/>
            </a:lnSpc>
          </a:pPr>
          <a:endParaRPr lang="en-US"/>
        </a:p>
      </dgm:t>
    </dgm:pt>
    <dgm:pt modelId="{2FE84484-F06D-4DF4-8422-A69A1E8F56A9}">
      <dgm:prSet/>
      <dgm:spPr/>
      <dgm:t>
        <a:bodyPr/>
        <a:lstStyle/>
        <a:p>
          <a:pPr>
            <a:lnSpc>
              <a:spcPct val="100000"/>
            </a:lnSpc>
          </a:pPr>
          <a:r>
            <a:rPr lang="en-US" b="1" dirty="0"/>
            <a:t>PROVIDING THE OPPORTUNITY TO MEET WITH ACADEMICS WHO STAND OUT WITH THEIR EXPERTISE AND ACHIEVEMENTS IN THE FIELD</a:t>
          </a:r>
          <a:endParaRPr lang="en-US" dirty="0"/>
        </a:p>
      </dgm:t>
    </dgm:pt>
    <dgm:pt modelId="{5EBE2F63-EA55-474F-B031-41A94D7F3889}" type="parTrans" cxnId="{95AEA741-1B3F-482C-BDCE-FD37DA66ED23}">
      <dgm:prSet/>
      <dgm:spPr/>
      <dgm:t>
        <a:bodyPr/>
        <a:lstStyle/>
        <a:p>
          <a:endParaRPr lang="en-US"/>
        </a:p>
      </dgm:t>
    </dgm:pt>
    <dgm:pt modelId="{756A674D-9610-4663-8202-EF047AFD789F}" type="sibTrans" cxnId="{95AEA741-1B3F-482C-BDCE-FD37DA66ED23}">
      <dgm:prSet/>
      <dgm:spPr/>
      <dgm:t>
        <a:bodyPr/>
        <a:lstStyle/>
        <a:p>
          <a:pPr>
            <a:lnSpc>
              <a:spcPct val="100000"/>
            </a:lnSpc>
          </a:pPr>
          <a:endParaRPr lang="en-US"/>
        </a:p>
      </dgm:t>
    </dgm:pt>
    <dgm:pt modelId="{67084CE2-A444-4062-9A04-7EE399EBE8AA}">
      <dgm:prSet/>
      <dgm:spPr/>
      <dgm:t>
        <a:bodyPr/>
        <a:lstStyle/>
        <a:p>
          <a:pPr>
            <a:lnSpc>
              <a:spcPct val="100000"/>
            </a:lnSpc>
          </a:pPr>
          <a:r>
            <a:rPr lang="en-US" b="1" dirty="0"/>
            <a:t>TO PROVIDE INFORMATION ABOUT DOMESTIC AND INTERNATIONAL MASTER'S AND PHD EDUCATION, JOB AND INTERNSHIP OPPORTUNITIES</a:t>
          </a:r>
          <a:endParaRPr lang="en-US" dirty="0"/>
        </a:p>
      </dgm:t>
    </dgm:pt>
    <dgm:pt modelId="{1DBF5F2B-9E69-4DE0-9794-6798954AC48B}" type="parTrans" cxnId="{5930AB9C-9D92-4817-901E-44F2FEC0D3D4}">
      <dgm:prSet/>
      <dgm:spPr/>
      <dgm:t>
        <a:bodyPr/>
        <a:lstStyle/>
        <a:p>
          <a:endParaRPr lang="en-US"/>
        </a:p>
      </dgm:t>
    </dgm:pt>
    <dgm:pt modelId="{29214DD1-4B56-46D2-8629-353C13C90ADC}" type="sibTrans" cxnId="{5930AB9C-9D92-4817-901E-44F2FEC0D3D4}">
      <dgm:prSet/>
      <dgm:spPr/>
      <dgm:t>
        <a:bodyPr/>
        <a:lstStyle/>
        <a:p>
          <a:pPr>
            <a:lnSpc>
              <a:spcPct val="100000"/>
            </a:lnSpc>
          </a:pPr>
          <a:endParaRPr lang="en-US"/>
        </a:p>
      </dgm:t>
    </dgm:pt>
    <dgm:pt modelId="{B87DC586-36CA-46B2-BE50-6163E576DB20}">
      <dgm:prSet/>
      <dgm:spPr/>
      <dgm:t>
        <a:bodyPr/>
        <a:lstStyle/>
        <a:p>
          <a:pPr>
            <a:lnSpc>
              <a:spcPct val="100000"/>
            </a:lnSpc>
          </a:pPr>
          <a:r>
            <a:rPr lang="en-US" b="1" dirty="0"/>
            <a:t>TO HELP THEM DEVELOP THEIR INDIVIDUAL SKILLS AND ABILITIES WITH PERSONAL DEVELOPMENT TRAININGS AND SEMINARS</a:t>
          </a:r>
          <a:endParaRPr lang="en-US" dirty="0"/>
        </a:p>
      </dgm:t>
    </dgm:pt>
    <dgm:pt modelId="{858DF96F-6331-475C-A85E-321DC489B9A2}" type="parTrans" cxnId="{2151965F-0755-41CC-A51A-FF716202D347}">
      <dgm:prSet/>
      <dgm:spPr/>
      <dgm:t>
        <a:bodyPr/>
        <a:lstStyle/>
        <a:p>
          <a:endParaRPr lang="en-US"/>
        </a:p>
      </dgm:t>
    </dgm:pt>
    <dgm:pt modelId="{90A21123-4315-4FE2-B5BA-75256531EA20}" type="sibTrans" cxnId="{2151965F-0755-41CC-A51A-FF716202D347}">
      <dgm:prSet/>
      <dgm:spPr/>
      <dgm:t>
        <a:bodyPr/>
        <a:lstStyle/>
        <a:p>
          <a:endParaRPr lang="en-US"/>
        </a:p>
      </dgm:t>
    </dgm:pt>
    <dgm:pt modelId="{1D0F2A70-AFCD-4CB4-9883-2A350C31B83B}" type="pres">
      <dgm:prSet presAssocID="{E409598C-1207-45EF-AE58-0172ABE2D64E}" presName="root" presStyleCnt="0">
        <dgm:presLayoutVars>
          <dgm:dir/>
          <dgm:resizeHandles val="exact"/>
        </dgm:presLayoutVars>
      </dgm:prSet>
      <dgm:spPr/>
    </dgm:pt>
    <dgm:pt modelId="{68E8AD92-D88B-441E-B734-A4DFA067E372}" type="pres">
      <dgm:prSet presAssocID="{E409598C-1207-45EF-AE58-0172ABE2D64E}" presName="container" presStyleCnt="0">
        <dgm:presLayoutVars>
          <dgm:dir/>
          <dgm:resizeHandles val="exact"/>
        </dgm:presLayoutVars>
      </dgm:prSet>
      <dgm:spPr/>
    </dgm:pt>
    <dgm:pt modelId="{711FF826-6840-4BBD-8CC5-536B43B2D562}" type="pres">
      <dgm:prSet presAssocID="{890875BF-7C95-486A-844A-45E0AAA1FF32}" presName="compNode" presStyleCnt="0"/>
      <dgm:spPr/>
    </dgm:pt>
    <dgm:pt modelId="{DCF7E607-D836-4248-9C50-98991BBCA550}" type="pres">
      <dgm:prSet presAssocID="{890875BF-7C95-486A-844A-45E0AAA1FF32}" presName="iconBgRect" presStyleLbl="bgShp" presStyleIdx="0" presStyleCnt="4"/>
      <dgm:spPr/>
    </dgm:pt>
    <dgm:pt modelId="{C4AA265F-386B-4CF2-8BAE-8CD26555236B}" type="pres">
      <dgm:prSet presAssocID="{890875BF-7C95-486A-844A-45E0AAA1FF3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aptan"/>
        </a:ext>
      </dgm:extLst>
    </dgm:pt>
    <dgm:pt modelId="{A23677A7-2678-4C73-9A15-00D0146153F7}" type="pres">
      <dgm:prSet presAssocID="{890875BF-7C95-486A-844A-45E0AAA1FF32}" presName="spaceRect" presStyleCnt="0"/>
      <dgm:spPr/>
    </dgm:pt>
    <dgm:pt modelId="{541FD355-7813-42E7-AD2D-EA964A029446}" type="pres">
      <dgm:prSet presAssocID="{890875BF-7C95-486A-844A-45E0AAA1FF32}" presName="textRect" presStyleLbl="revTx" presStyleIdx="0" presStyleCnt="4">
        <dgm:presLayoutVars>
          <dgm:chMax val="1"/>
          <dgm:chPref val="1"/>
        </dgm:presLayoutVars>
      </dgm:prSet>
      <dgm:spPr/>
    </dgm:pt>
    <dgm:pt modelId="{79D9EB46-BFB7-4D22-8D25-35C1C391B0DF}" type="pres">
      <dgm:prSet presAssocID="{157E4030-0038-48B9-AE2B-6DF6EA256BA7}" presName="sibTrans" presStyleLbl="sibTrans2D1" presStyleIdx="0" presStyleCnt="0"/>
      <dgm:spPr/>
    </dgm:pt>
    <dgm:pt modelId="{5630C4AC-18F9-42D4-B53E-7D46C6600B38}" type="pres">
      <dgm:prSet presAssocID="{2FE84484-F06D-4DF4-8422-A69A1E8F56A9}" presName="compNode" presStyleCnt="0"/>
      <dgm:spPr/>
    </dgm:pt>
    <dgm:pt modelId="{8425EDB1-1953-41BD-8324-CAB4B3358056}" type="pres">
      <dgm:prSet presAssocID="{2FE84484-F06D-4DF4-8422-A69A1E8F56A9}" presName="iconBgRect" presStyleLbl="bgShp" presStyleIdx="1" presStyleCnt="4"/>
      <dgm:spPr/>
    </dgm:pt>
    <dgm:pt modelId="{FE329EA8-E82F-43D8-B476-3B8622256B90}" type="pres">
      <dgm:prSet presAssocID="{2FE84484-F06D-4DF4-8422-A69A1E8F56A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up"/>
        </a:ext>
      </dgm:extLst>
    </dgm:pt>
    <dgm:pt modelId="{31DF3999-66B9-4E7D-B0E2-1779F95C2B8D}" type="pres">
      <dgm:prSet presAssocID="{2FE84484-F06D-4DF4-8422-A69A1E8F56A9}" presName="spaceRect" presStyleCnt="0"/>
      <dgm:spPr/>
    </dgm:pt>
    <dgm:pt modelId="{89ECE760-CD7D-469C-A404-4C0D6BB0EFCD}" type="pres">
      <dgm:prSet presAssocID="{2FE84484-F06D-4DF4-8422-A69A1E8F56A9}" presName="textRect" presStyleLbl="revTx" presStyleIdx="1" presStyleCnt="4">
        <dgm:presLayoutVars>
          <dgm:chMax val="1"/>
          <dgm:chPref val="1"/>
        </dgm:presLayoutVars>
      </dgm:prSet>
      <dgm:spPr/>
    </dgm:pt>
    <dgm:pt modelId="{B1291A80-19D5-442B-BA8A-21BF4CBD9C26}" type="pres">
      <dgm:prSet presAssocID="{756A674D-9610-4663-8202-EF047AFD789F}" presName="sibTrans" presStyleLbl="sibTrans2D1" presStyleIdx="0" presStyleCnt="0"/>
      <dgm:spPr/>
    </dgm:pt>
    <dgm:pt modelId="{39DE3EEE-AE0D-440C-811A-DA60928F118A}" type="pres">
      <dgm:prSet presAssocID="{67084CE2-A444-4062-9A04-7EE399EBE8AA}" presName="compNode" presStyleCnt="0"/>
      <dgm:spPr/>
    </dgm:pt>
    <dgm:pt modelId="{EDB3B4EF-E31A-4599-A8A7-C5D2513738F0}" type="pres">
      <dgm:prSet presAssocID="{67084CE2-A444-4062-9A04-7EE399EBE8AA}" presName="iconBgRect" presStyleLbl="bgShp" presStyleIdx="2" presStyleCnt="4"/>
      <dgm:spPr/>
    </dgm:pt>
    <dgm:pt modelId="{1E73D061-1C5B-4DFF-AF93-92B666247882}" type="pres">
      <dgm:prSet presAssocID="{67084CE2-A444-4062-9A04-7EE399EBE8A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7F7087D5-2FBC-48D0-876B-7612029701E2}" type="pres">
      <dgm:prSet presAssocID="{67084CE2-A444-4062-9A04-7EE399EBE8AA}" presName="spaceRect" presStyleCnt="0"/>
      <dgm:spPr/>
    </dgm:pt>
    <dgm:pt modelId="{80CC4E61-A845-4EF8-A998-355B2F7812E0}" type="pres">
      <dgm:prSet presAssocID="{67084CE2-A444-4062-9A04-7EE399EBE8AA}" presName="textRect" presStyleLbl="revTx" presStyleIdx="2" presStyleCnt="4">
        <dgm:presLayoutVars>
          <dgm:chMax val="1"/>
          <dgm:chPref val="1"/>
        </dgm:presLayoutVars>
      </dgm:prSet>
      <dgm:spPr/>
    </dgm:pt>
    <dgm:pt modelId="{A0186E50-5A80-4B87-B4A8-D25F17E70CFC}" type="pres">
      <dgm:prSet presAssocID="{29214DD1-4B56-46D2-8629-353C13C90ADC}" presName="sibTrans" presStyleLbl="sibTrans2D1" presStyleIdx="0" presStyleCnt="0"/>
      <dgm:spPr/>
    </dgm:pt>
    <dgm:pt modelId="{50D82605-2486-45DC-ACB6-1795ED54D596}" type="pres">
      <dgm:prSet presAssocID="{B87DC586-36CA-46B2-BE50-6163E576DB20}" presName="compNode" presStyleCnt="0"/>
      <dgm:spPr/>
    </dgm:pt>
    <dgm:pt modelId="{74BF626E-6533-4212-B7CA-C189EBE39D38}" type="pres">
      <dgm:prSet presAssocID="{B87DC586-36CA-46B2-BE50-6163E576DB20}" presName="iconBgRect" presStyleLbl="bgShp" presStyleIdx="3" presStyleCnt="4"/>
      <dgm:spPr/>
    </dgm:pt>
    <dgm:pt modelId="{B14A6B07-3E8F-4976-9F9D-9CDAEC42B3AF}" type="pres">
      <dgm:prSet presAssocID="{B87DC586-36CA-46B2-BE50-6163E576DB2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5B8E446F-42DD-400B-B6FB-7DC136B4CCB8}" type="pres">
      <dgm:prSet presAssocID="{B87DC586-36CA-46B2-BE50-6163E576DB20}" presName="spaceRect" presStyleCnt="0"/>
      <dgm:spPr/>
    </dgm:pt>
    <dgm:pt modelId="{73D24A22-6B4A-4E03-9905-6229534CBB86}" type="pres">
      <dgm:prSet presAssocID="{B87DC586-36CA-46B2-BE50-6163E576DB20}" presName="textRect" presStyleLbl="revTx" presStyleIdx="3" presStyleCnt="4">
        <dgm:presLayoutVars>
          <dgm:chMax val="1"/>
          <dgm:chPref val="1"/>
        </dgm:presLayoutVars>
      </dgm:prSet>
      <dgm:spPr/>
    </dgm:pt>
  </dgm:ptLst>
  <dgm:cxnLst>
    <dgm:cxn modelId="{788C820B-19CA-4562-9069-5A355F8B2F5C}" type="presOf" srcId="{756A674D-9610-4663-8202-EF047AFD789F}" destId="{B1291A80-19D5-442B-BA8A-21BF4CBD9C26}" srcOrd="0" destOrd="0" presId="urn:microsoft.com/office/officeart/2018/2/layout/IconCircleList"/>
    <dgm:cxn modelId="{DFEB0B5F-B4DF-4B66-A4D8-2415A93F95B0}" type="presOf" srcId="{890875BF-7C95-486A-844A-45E0AAA1FF32}" destId="{541FD355-7813-42E7-AD2D-EA964A029446}" srcOrd="0" destOrd="0" presId="urn:microsoft.com/office/officeart/2018/2/layout/IconCircleList"/>
    <dgm:cxn modelId="{2151965F-0755-41CC-A51A-FF716202D347}" srcId="{E409598C-1207-45EF-AE58-0172ABE2D64E}" destId="{B87DC586-36CA-46B2-BE50-6163E576DB20}" srcOrd="3" destOrd="0" parTransId="{858DF96F-6331-475C-A85E-321DC489B9A2}" sibTransId="{90A21123-4315-4FE2-B5BA-75256531EA20}"/>
    <dgm:cxn modelId="{95AEA741-1B3F-482C-BDCE-FD37DA66ED23}" srcId="{E409598C-1207-45EF-AE58-0172ABE2D64E}" destId="{2FE84484-F06D-4DF4-8422-A69A1E8F56A9}" srcOrd="1" destOrd="0" parTransId="{5EBE2F63-EA55-474F-B031-41A94D7F3889}" sibTransId="{756A674D-9610-4663-8202-EF047AFD789F}"/>
    <dgm:cxn modelId="{FA158D50-F483-405E-8543-3AF3F4A37CDF}" type="presOf" srcId="{2FE84484-F06D-4DF4-8422-A69A1E8F56A9}" destId="{89ECE760-CD7D-469C-A404-4C0D6BB0EFCD}" srcOrd="0" destOrd="0" presId="urn:microsoft.com/office/officeart/2018/2/layout/IconCircleList"/>
    <dgm:cxn modelId="{8623B658-536F-43CF-8DCD-65AF5D7707EE}" type="presOf" srcId="{157E4030-0038-48B9-AE2B-6DF6EA256BA7}" destId="{79D9EB46-BFB7-4D22-8D25-35C1C391B0DF}" srcOrd="0" destOrd="0" presId="urn:microsoft.com/office/officeart/2018/2/layout/IconCircleList"/>
    <dgm:cxn modelId="{FF60DD59-46ED-4CCC-8587-4DF81C2BDB09}" srcId="{E409598C-1207-45EF-AE58-0172ABE2D64E}" destId="{890875BF-7C95-486A-844A-45E0AAA1FF32}" srcOrd="0" destOrd="0" parTransId="{76D4F515-3803-42F0-B008-88CCAB3DF7B1}" sibTransId="{157E4030-0038-48B9-AE2B-6DF6EA256BA7}"/>
    <dgm:cxn modelId="{5930AB9C-9D92-4817-901E-44F2FEC0D3D4}" srcId="{E409598C-1207-45EF-AE58-0172ABE2D64E}" destId="{67084CE2-A444-4062-9A04-7EE399EBE8AA}" srcOrd="2" destOrd="0" parTransId="{1DBF5F2B-9E69-4DE0-9794-6798954AC48B}" sibTransId="{29214DD1-4B56-46D2-8629-353C13C90ADC}"/>
    <dgm:cxn modelId="{0DC258A9-CC1B-40DF-B8F8-598771162C87}" type="presOf" srcId="{67084CE2-A444-4062-9A04-7EE399EBE8AA}" destId="{80CC4E61-A845-4EF8-A998-355B2F7812E0}" srcOrd="0" destOrd="0" presId="urn:microsoft.com/office/officeart/2018/2/layout/IconCircleList"/>
    <dgm:cxn modelId="{03B3C7CC-B8D9-43B0-B895-F5CB4B996478}" type="presOf" srcId="{E409598C-1207-45EF-AE58-0172ABE2D64E}" destId="{1D0F2A70-AFCD-4CB4-9883-2A350C31B83B}" srcOrd="0" destOrd="0" presId="urn:microsoft.com/office/officeart/2018/2/layout/IconCircleList"/>
    <dgm:cxn modelId="{0EC15EEA-6741-49C5-8323-006191364E12}" type="presOf" srcId="{B87DC586-36CA-46B2-BE50-6163E576DB20}" destId="{73D24A22-6B4A-4E03-9905-6229534CBB86}" srcOrd="0" destOrd="0" presId="urn:microsoft.com/office/officeart/2018/2/layout/IconCircleList"/>
    <dgm:cxn modelId="{F8BAF7F7-E6CE-4C60-98AF-F009D4E8F86E}" type="presOf" srcId="{29214DD1-4B56-46D2-8629-353C13C90ADC}" destId="{A0186E50-5A80-4B87-B4A8-D25F17E70CFC}" srcOrd="0" destOrd="0" presId="urn:microsoft.com/office/officeart/2018/2/layout/IconCircleList"/>
    <dgm:cxn modelId="{80BE7093-B43A-4ADA-BEB8-CF1D14A6872F}" type="presParOf" srcId="{1D0F2A70-AFCD-4CB4-9883-2A350C31B83B}" destId="{68E8AD92-D88B-441E-B734-A4DFA067E372}" srcOrd="0" destOrd="0" presId="urn:microsoft.com/office/officeart/2018/2/layout/IconCircleList"/>
    <dgm:cxn modelId="{734CE704-3940-4F56-839E-6897A488EE20}" type="presParOf" srcId="{68E8AD92-D88B-441E-B734-A4DFA067E372}" destId="{711FF826-6840-4BBD-8CC5-536B43B2D562}" srcOrd="0" destOrd="0" presId="urn:microsoft.com/office/officeart/2018/2/layout/IconCircleList"/>
    <dgm:cxn modelId="{60D87AD0-0185-44B3-A037-C1091DB97C03}" type="presParOf" srcId="{711FF826-6840-4BBD-8CC5-536B43B2D562}" destId="{DCF7E607-D836-4248-9C50-98991BBCA550}" srcOrd="0" destOrd="0" presId="urn:microsoft.com/office/officeart/2018/2/layout/IconCircleList"/>
    <dgm:cxn modelId="{068CD0D5-98F4-438E-A855-C073696D037C}" type="presParOf" srcId="{711FF826-6840-4BBD-8CC5-536B43B2D562}" destId="{C4AA265F-386B-4CF2-8BAE-8CD26555236B}" srcOrd="1" destOrd="0" presId="urn:microsoft.com/office/officeart/2018/2/layout/IconCircleList"/>
    <dgm:cxn modelId="{1EED144F-580A-4CA5-9F26-3B80720F8874}" type="presParOf" srcId="{711FF826-6840-4BBD-8CC5-536B43B2D562}" destId="{A23677A7-2678-4C73-9A15-00D0146153F7}" srcOrd="2" destOrd="0" presId="urn:microsoft.com/office/officeart/2018/2/layout/IconCircleList"/>
    <dgm:cxn modelId="{41000511-A7E2-40D2-9007-29FE7A9536BF}" type="presParOf" srcId="{711FF826-6840-4BBD-8CC5-536B43B2D562}" destId="{541FD355-7813-42E7-AD2D-EA964A029446}" srcOrd="3" destOrd="0" presId="urn:microsoft.com/office/officeart/2018/2/layout/IconCircleList"/>
    <dgm:cxn modelId="{61D795AB-641B-454E-91A0-D074C841C77C}" type="presParOf" srcId="{68E8AD92-D88B-441E-B734-A4DFA067E372}" destId="{79D9EB46-BFB7-4D22-8D25-35C1C391B0DF}" srcOrd="1" destOrd="0" presId="urn:microsoft.com/office/officeart/2018/2/layout/IconCircleList"/>
    <dgm:cxn modelId="{941695A5-97B6-4C53-9396-E27D9CBB7672}" type="presParOf" srcId="{68E8AD92-D88B-441E-B734-A4DFA067E372}" destId="{5630C4AC-18F9-42D4-B53E-7D46C6600B38}" srcOrd="2" destOrd="0" presId="urn:microsoft.com/office/officeart/2018/2/layout/IconCircleList"/>
    <dgm:cxn modelId="{F30C0D3F-FBD4-4D6C-9155-3B48EC9BD3D7}" type="presParOf" srcId="{5630C4AC-18F9-42D4-B53E-7D46C6600B38}" destId="{8425EDB1-1953-41BD-8324-CAB4B3358056}" srcOrd="0" destOrd="0" presId="urn:microsoft.com/office/officeart/2018/2/layout/IconCircleList"/>
    <dgm:cxn modelId="{95D5544E-EBBC-454F-80C1-9166340D5B5D}" type="presParOf" srcId="{5630C4AC-18F9-42D4-B53E-7D46C6600B38}" destId="{FE329EA8-E82F-43D8-B476-3B8622256B90}" srcOrd="1" destOrd="0" presId="urn:microsoft.com/office/officeart/2018/2/layout/IconCircleList"/>
    <dgm:cxn modelId="{6142C910-2532-4930-AA57-67AC57BE3684}" type="presParOf" srcId="{5630C4AC-18F9-42D4-B53E-7D46C6600B38}" destId="{31DF3999-66B9-4E7D-B0E2-1779F95C2B8D}" srcOrd="2" destOrd="0" presId="urn:microsoft.com/office/officeart/2018/2/layout/IconCircleList"/>
    <dgm:cxn modelId="{A6934553-5C14-41E3-88AB-0BD2119A6B41}" type="presParOf" srcId="{5630C4AC-18F9-42D4-B53E-7D46C6600B38}" destId="{89ECE760-CD7D-469C-A404-4C0D6BB0EFCD}" srcOrd="3" destOrd="0" presId="urn:microsoft.com/office/officeart/2018/2/layout/IconCircleList"/>
    <dgm:cxn modelId="{743E2B56-003D-4C75-BB86-E471EC86C8BC}" type="presParOf" srcId="{68E8AD92-D88B-441E-B734-A4DFA067E372}" destId="{B1291A80-19D5-442B-BA8A-21BF4CBD9C26}" srcOrd="3" destOrd="0" presId="urn:microsoft.com/office/officeart/2018/2/layout/IconCircleList"/>
    <dgm:cxn modelId="{2DC5D512-CBD2-4415-AD90-BC217F54D5D3}" type="presParOf" srcId="{68E8AD92-D88B-441E-B734-A4DFA067E372}" destId="{39DE3EEE-AE0D-440C-811A-DA60928F118A}" srcOrd="4" destOrd="0" presId="urn:microsoft.com/office/officeart/2018/2/layout/IconCircleList"/>
    <dgm:cxn modelId="{0ADF3EE3-3D0D-4AAA-A1E0-DEFAF8CF68BE}" type="presParOf" srcId="{39DE3EEE-AE0D-440C-811A-DA60928F118A}" destId="{EDB3B4EF-E31A-4599-A8A7-C5D2513738F0}" srcOrd="0" destOrd="0" presId="urn:microsoft.com/office/officeart/2018/2/layout/IconCircleList"/>
    <dgm:cxn modelId="{E25F1284-CCE9-4E77-B8F2-4287723157F2}" type="presParOf" srcId="{39DE3EEE-AE0D-440C-811A-DA60928F118A}" destId="{1E73D061-1C5B-4DFF-AF93-92B666247882}" srcOrd="1" destOrd="0" presId="urn:microsoft.com/office/officeart/2018/2/layout/IconCircleList"/>
    <dgm:cxn modelId="{359AFBFD-D3E0-410F-B323-DE0BE2FBA791}" type="presParOf" srcId="{39DE3EEE-AE0D-440C-811A-DA60928F118A}" destId="{7F7087D5-2FBC-48D0-876B-7612029701E2}" srcOrd="2" destOrd="0" presId="urn:microsoft.com/office/officeart/2018/2/layout/IconCircleList"/>
    <dgm:cxn modelId="{1CB7B429-C38E-441D-8B65-B89D272E88C9}" type="presParOf" srcId="{39DE3EEE-AE0D-440C-811A-DA60928F118A}" destId="{80CC4E61-A845-4EF8-A998-355B2F7812E0}" srcOrd="3" destOrd="0" presId="urn:microsoft.com/office/officeart/2018/2/layout/IconCircleList"/>
    <dgm:cxn modelId="{4960D089-F3A4-42CF-BA84-C34BD1645A68}" type="presParOf" srcId="{68E8AD92-D88B-441E-B734-A4DFA067E372}" destId="{A0186E50-5A80-4B87-B4A8-D25F17E70CFC}" srcOrd="5" destOrd="0" presId="urn:microsoft.com/office/officeart/2018/2/layout/IconCircleList"/>
    <dgm:cxn modelId="{A66EA168-B790-48D9-BCC2-88F37C1E8D42}" type="presParOf" srcId="{68E8AD92-D88B-441E-B734-A4DFA067E372}" destId="{50D82605-2486-45DC-ACB6-1795ED54D596}" srcOrd="6" destOrd="0" presId="urn:microsoft.com/office/officeart/2018/2/layout/IconCircleList"/>
    <dgm:cxn modelId="{CEAEFCBF-543A-437B-B35B-75A5C7A627FC}" type="presParOf" srcId="{50D82605-2486-45DC-ACB6-1795ED54D596}" destId="{74BF626E-6533-4212-B7CA-C189EBE39D38}" srcOrd="0" destOrd="0" presId="urn:microsoft.com/office/officeart/2018/2/layout/IconCircleList"/>
    <dgm:cxn modelId="{6B6EBE79-8BBB-4C3C-9B90-D2F777916C4B}" type="presParOf" srcId="{50D82605-2486-45DC-ACB6-1795ED54D596}" destId="{B14A6B07-3E8F-4976-9F9D-9CDAEC42B3AF}" srcOrd="1" destOrd="0" presId="urn:microsoft.com/office/officeart/2018/2/layout/IconCircleList"/>
    <dgm:cxn modelId="{D183588C-7D0D-4252-B6B2-227F18A9A0BA}" type="presParOf" srcId="{50D82605-2486-45DC-ACB6-1795ED54D596}" destId="{5B8E446F-42DD-400B-B6FB-7DC136B4CCB8}" srcOrd="2" destOrd="0" presId="urn:microsoft.com/office/officeart/2018/2/layout/IconCircleList"/>
    <dgm:cxn modelId="{25B6F7A7-201A-4F5B-A818-7B21E3E0CCE8}" type="presParOf" srcId="{50D82605-2486-45DC-ACB6-1795ED54D596}" destId="{73D24A22-6B4A-4E03-9905-6229534CBB8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0C0FD2-DD81-4B6C-8704-C13D78397042}"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99A30F37-A70D-41F3-95F2-ABA304FFE87B}">
      <dgm:prSet/>
      <dgm:spPr/>
      <dgm:t>
        <a:bodyPr/>
        <a:lstStyle/>
        <a:p>
          <a:pPr algn="just"/>
          <a:r>
            <a:rPr lang="en-US" b="1" dirty="0"/>
            <a:t>TO HELP YOU IN APPLYING FOR AND HIRING A JOB WITH INDIVIDUAL CONSULTANCY SERVICES (SUCH AS RESUME PREPARATION, INTERVIEW PREPARATION, EFFECTIVE COMMUNICATION SKILLS, ETC.),</a:t>
          </a:r>
          <a:endParaRPr lang="en-US" dirty="0"/>
        </a:p>
      </dgm:t>
    </dgm:pt>
    <dgm:pt modelId="{82DF00D6-EA82-469F-A7EE-6EEE4E330265}" type="parTrans" cxnId="{511C53AB-1893-42D7-AD1B-934E2DA78B66}">
      <dgm:prSet/>
      <dgm:spPr/>
      <dgm:t>
        <a:bodyPr/>
        <a:lstStyle/>
        <a:p>
          <a:endParaRPr lang="en-US"/>
        </a:p>
      </dgm:t>
    </dgm:pt>
    <dgm:pt modelId="{623A91D2-E347-4279-BFDF-499C57199EB7}" type="sibTrans" cxnId="{511C53AB-1893-42D7-AD1B-934E2DA78B66}">
      <dgm:prSet/>
      <dgm:spPr/>
      <dgm:t>
        <a:bodyPr/>
        <a:lstStyle/>
        <a:p>
          <a:endParaRPr lang="en-US"/>
        </a:p>
      </dgm:t>
    </dgm:pt>
    <dgm:pt modelId="{692DD819-C751-4E1D-BFEB-24E93E6EC507}">
      <dgm:prSet/>
      <dgm:spPr/>
      <dgm:t>
        <a:bodyPr/>
        <a:lstStyle/>
        <a:p>
          <a:pPr algn="just"/>
          <a:r>
            <a:rPr lang="en-US" b="1" dirty="0"/>
            <a:t>TO STRENGTHEN COMMUNICATION AND COOPERATION WITH GRADUATES, TO PROVIDE THE NECESSARY SUPPORT IN THEIR PROFESSIONAL LIFE AFTER GRADUATION, AND TO ENABLE OUR GRADUATES TO PROVIDE SECTORAL MENTORSHIP TO GRADUATE CANDIDATES,</a:t>
          </a:r>
          <a:endParaRPr lang="en-US" dirty="0"/>
        </a:p>
      </dgm:t>
    </dgm:pt>
    <dgm:pt modelId="{0337B15D-68D9-407E-8604-C8092F67EE43}" type="parTrans" cxnId="{61D6F011-EDD2-4C0F-BAA7-CD0207C40A9E}">
      <dgm:prSet/>
      <dgm:spPr/>
      <dgm:t>
        <a:bodyPr/>
        <a:lstStyle/>
        <a:p>
          <a:endParaRPr lang="en-US"/>
        </a:p>
      </dgm:t>
    </dgm:pt>
    <dgm:pt modelId="{7E40F167-03E2-4F95-B4C4-BF52D8EBFD91}" type="sibTrans" cxnId="{61D6F011-EDD2-4C0F-BAA7-CD0207C40A9E}">
      <dgm:prSet/>
      <dgm:spPr/>
      <dgm:t>
        <a:bodyPr/>
        <a:lstStyle/>
        <a:p>
          <a:endParaRPr lang="en-US"/>
        </a:p>
      </dgm:t>
    </dgm:pt>
    <dgm:pt modelId="{8B134181-2BF3-462E-8DBD-77E969BE5A10}">
      <dgm:prSet/>
      <dgm:spPr/>
      <dgm:t>
        <a:bodyPr/>
        <a:lstStyle/>
        <a:p>
          <a:pPr algn="just"/>
          <a:r>
            <a:rPr lang="en-US" b="1" dirty="0"/>
            <a:t>TO COOPERATE WITH OTHER UNIVERSITIES (NATIONAL AND INTERNATIONAL) IN THE PROVISION OF CAREER PLANNING SERVICES.</a:t>
          </a:r>
          <a:endParaRPr lang="en-US" dirty="0"/>
        </a:p>
      </dgm:t>
    </dgm:pt>
    <dgm:pt modelId="{E2C789F6-AEDF-4D8D-A314-009A9506D97F}" type="parTrans" cxnId="{4F87C213-CA1F-41C3-A1D8-C95BF6383433}">
      <dgm:prSet/>
      <dgm:spPr/>
      <dgm:t>
        <a:bodyPr/>
        <a:lstStyle/>
        <a:p>
          <a:endParaRPr lang="en-US"/>
        </a:p>
      </dgm:t>
    </dgm:pt>
    <dgm:pt modelId="{E541C7D6-44A0-40C5-8455-6EB27C830740}" type="sibTrans" cxnId="{4F87C213-CA1F-41C3-A1D8-C95BF6383433}">
      <dgm:prSet/>
      <dgm:spPr/>
      <dgm:t>
        <a:bodyPr/>
        <a:lstStyle/>
        <a:p>
          <a:endParaRPr lang="en-US"/>
        </a:p>
      </dgm:t>
    </dgm:pt>
    <dgm:pt modelId="{FDB5D5FF-C16A-44F1-AECE-969B5DD15132}" type="pres">
      <dgm:prSet presAssocID="{DC0C0FD2-DD81-4B6C-8704-C13D78397042}" presName="linear" presStyleCnt="0">
        <dgm:presLayoutVars>
          <dgm:animLvl val="lvl"/>
          <dgm:resizeHandles val="exact"/>
        </dgm:presLayoutVars>
      </dgm:prSet>
      <dgm:spPr/>
    </dgm:pt>
    <dgm:pt modelId="{186E3A9C-D4A8-4304-8C9B-CF2BBBFA761C}" type="pres">
      <dgm:prSet presAssocID="{99A30F37-A70D-41F3-95F2-ABA304FFE87B}" presName="parentText" presStyleLbl="node1" presStyleIdx="0" presStyleCnt="3">
        <dgm:presLayoutVars>
          <dgm:chMax val="0"/>
          <dgm:bulletEnabled val="1"/>
        </dgm:presLayoutVars>
      </dgm:prSet>
      <dgm:spPr/>
    </dgm:pt>
    <dgm:pt modelId="{9F520DE2-45C4-4714-94B1-C83CC5AC5324}" type="pres">
      <dgm:prSet presAssocID="{623A91D2-E347-4279-BFDF-499C57199EB7}" presName="spacer" presStyleCnt="0"/>
      <dgm:spPr/>
    </dgm:pt>
    <dgm:pt modelId="{B0B77330-9A31-40DD-AD44-CC554516DF7F}" type="pres">
      <dgm:prSet presAssocID="{692DD819-C751-4E1D-BFEB-24E93E6EC507}" presName="parentText" presStyleLbl="node1" presStyleIdx="1" presStyleCnt="3">
        <dgm:presLayoutVars>
          <dgm:chMax val="0"/>
          <dgm:bulletEnabled val="1"/>
        </dgm:presLayoutVars>
      </dgm:prSet>
      <dgm:spPr/>
    </dgm:pt>
    <dgm:pt modelId="{FB457B9E-593C-4783-B1A8-EECF0D0F8A64}" type="pres">
      <dgm:prSet presAssocID="{7E40F167-03E2-4F95-B4C4-BF52D8EBFD91}" presName="spacer" presStyleCnt="0"/>
      <dgm:spPr/>
    </dgm:pt>
    <dgm:pt modelId="{63ECF8E0-8651-4BE8-AFDE-E99A6CD8E0AE}" type="pres">
      <dgm:prSet presAssocID="{8B134181-2BF3-462E-8DBD-77E969BE5A10}" presName="parentText" presStyleLbl="node1" presStyleIdx="2" presStyleCnt="3">
        <dgm:presLayoutVars>
          <dgm:chMax val="0"/>
          <dgm:bulletEnabled val="1"/>
        </dgm:presLayoutVars>
      </dgm:prSet>
      <dgm:spPr/>
    </dgm:pt>
  </dgm:ptLst>
  <dgm:cxnLst>
    <dgm:cxn modelId="{61D6F011-EDD2-4C0F-BAA7-CD0207C40A9E}" srcId="{DC0C0FD2-DD81-4B6C-8704-C13D78397042}" destId="{692DD819-C751-4E1D-BFEB-24E93E6EC507}" srcOrd="1" destOrd="0" parTransId="{0337B15D-68D9-407E-8604-C8092F67EE43}" sibTransId="{7E40F167-03E2-4F95-B4C4-BF52D8EBFD91}"/>
    <dgm:cxn modelId="{4F87C213-CA1F-41C3-A1D8-C95BF6383433}" srcId="{DC0C0FD2-DD81-4B6C-8704-C13D78397042}" destId="{8B134181-2BF3-462E-8DBD-77E969BE5A10}" srcOrd="2" destOrd="0" parTransId="{E2C789F6-AEDF-4D8D-A314-009A9506D97F}" sibTransId="{E541C7D6-44A0-40C5-8455-6EB27C830740}"/>
    <dgm:cxn modelId="{A8351084-6544-46CD-A5FD-A24384C891D6}" type="presOf" srcId="{99A30F37-A70D-41F3-95F2-ABA304FFE87B}" destId="{186E3A9C-D4A8-4304-8C9B-CF2BBBFA761C}" srcOrd="0" destOrd="0" presId="urn:microsoft.com/office/officeart/2005/8/layout/vList2"/>
    <dgm:cxn modelId="{CAF16687-2607-450C-9609-4C18F8ABBD8B}" type="presOf" srcId="{692DD819-C751-4E1D-BFEB-24E93E6EC507}" destId="{B0B77330-9A31-40DD-AD44-CC554516DF7F}" srcOrd="0" destOrd="0" presId="urn:microsoft.com/office/officeart/2005/8/layout/vList2"/>
    <dgm:cxn modelId="{511C53AB-1893-42D7-AD1B-934E2DA78B66}" srcId="{DC0C0FD2-DD81-4B6C-8704-C13D78397042}" destId="{99A30F37-A70D-41F3-95F2-ABA304FFE87B}" srcOrd="0" destOrd="0" parTransId="{82DF00D6-EA82-469F-A7EE-6EEE4E330265}" sibTransId="{623A91D2-E347-4279-BFDF-499C57199EB7}"/>
    <dgm:cxn modelId="{B21FEBDE-6D13-47A6-879A-D65CFC110052}" type="presOf" srcId="{8B134181-2BF3-462E-8DBD-77E969BE5A10}" destId="{63ECF8E0-8651-4BE8-AFDE-E99A6CD8E0AE}" srcOrd="0" destOrd="0" presId="urn:microsoft.com/office/officeart/2005/8/layout/vList2"/>
    <dgm:cxn modelId="{E5F746F9-46A2-40FD-B17D-2B901BADB0B6}" type="presOf" srcId="{DC0C0FD2-DD81-4B6C-8704-C13D78397042}" destId="{FDB5D5FF-C16A-44F1-AECE-969B5DD15132}" srcOrd="0" destOrd="0" presId="urn:microsoft.com/office/officeart/2005/8/layout/vList2"/>
    <dgm:cxn modelId="{1785058B-815D-4CAB-A20A-103D68C4D2DC}" type="presParOf" srcId="{FDB5D5FF-C16A-44F1-AECE-969B5DD15132}" destId="{186E3A9C-D4A8-4304-8C9B-CF2BBBFA761C}" srcOrd="0" destOrd="0" presId="urn:microsoft.com/office/officeart/2005/8/layout/vList2"/>
    <dgm:cxn modelId="{FB1F0803-AF71-40E1-9F29-777D600970FC}" type="presParOf" srcId="{FDB5D5FF-C16A-44F1-AECE-969B5DD15132}" destId="{9F520DE2-45C4-4714-94B1-C83CC5AC5324}" srcOrd="1" destOrd="0" presId="urn:microsoft.com/office/officeart/2005/8/layout/vList2"/>
    <dgm:cxn modelId="{90571B05-44E2-4EFB-8A87-F9547E0288EE}" type="presParOf" srcId="{FDB5D5FF-C16A-44F1-AECE-969B5DD15132}" destId="{B0B77330-9A31-40DD-AD44-CC554516DF7F}" srcOrd="2" destOrd="0" presId="urn:microsoft.com/office/officeart/2005/8/layout/vList2"/>
    <dgm:cxn modelId="{72B36A3A-DF57-40EE-8AF6-B9C2AE436975}" type="presParOf" srcId="{FDB5D5FF-C16A-44F1-AECE-969B5DD15132}" destId="{FB457B9E-593C-4783-B1A8-EECF0D0F8A64}" srcOrd="3" destOrd="0" presId="urn:microsoft.com/office/officeart/2005/8/layout/vList2"/>
    <dgm:cxn modelId="{294D4F71-23CA-4C58-8473-FB6B803FCD84}" type="presParOf" srcId="{FDB5D5FF-C16A-44F1-AECE-969B5DD15132}" destId="{63ECF8E0-8651-4BE8-AFDE-E99A6CD8E0A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A319D3-0B3A-42BD-A4FF-C0285727121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572C0BE-6FD0-4318-AFF9-202725DA3402}">
      <dgm:prSet/>
      <dgm:spPr/>
      <dgm:t>
        <a:bodyPr/>
        <a:lstStyle/>
        <a:p>
          <a:endParaRPr lang="en-US" dirty="0"/>
        </a:p>
      </dgm:t>
    </dgm:pt>
    <dgm:pt modelId="{282661AF-2ECE-4A44-815C-69BE2BD1D8D4}" type="parTrans" cxnId="{C4CC54BD-EE46-460A-B95A-0186753EB6DC}">
      <dgm:prSet/>
      <dgm:spPr/>
      <dgm:t>
        <a:bodyPr/>
        <a:lstStyle/>
        <a:p>
          <a:endParaRPr lang="en-US"/>
        </a:p>
      </dgm:t>
    </dgm:pt>
    <dgm:pt modelId="{C3848F31-D112-4B22-B28B-83AC23EB834E}" type="sibTrans" cxnId="{C4CC54BD-EE46-460A-B95A-0186753EB6DC}">
      <dgm:prSet/>
      <dgm:spPr/>
      <dgm:t>
        <a:bodyPr/>
        <a:lstStyle/>
        <a:p>
          <a:endParaRPr lang="en-US"/>
        </a:p>
      </dgm:t>
    </dgm:pt>
    <dgm:pt modelId="{2590AC1B-A3D4-4D55-A34E-2AB4A0074526}">
      <dgm:prSet/>
      <dgm:spPr/>
      <dgm:t>
        <a:bodyPr/>
        <a:lstStyle/>
        <a:p>
          <a:pPr algn="just"/>
          <a:r>
            <a:rPr lang="en-US" b="1" dirty="0">
              <a:solidFill>
                <a:schemeClr val="tx1"/>
              </a:solidFill>
            </a:rPr>
            <a:t>YOU CAN ACCESS AND APPLY TO PUBLIC JOB ANNOUNCEMENTS THROUGH CAREER DOOR.
YOU CAN DO AN INTERNSHIP AS A MANDATORY OR VOLUNTARY INTERNSHIP WITHIN THE SCOPE OF THE NATIONAL INTERNSHIP PROGRAM.
WITHIN THE SCOPE OF THIS PROGRAM, YOUR INSURANCE IS PROVIDED BY THE UNIVERSITY AND YOUR INTERNSHIP FEES ARE PAID BY THE EMPLOYER.
YOU CAN ACCOMMODATE IN KYK RESIDENCES WHERE YOU WILL DO YOUR INTERNSHIP, FOR A FEE.</a:t>
          </a:r>
          <a:endParaRPr lang="en-US" dirty="0">
            <a:solidFill>
              <a:schemeClr val="tx1"/>
            </a:solidFill>
          </a:endParaRPr>
        </a:p>
      </dgm:t>
    </dgm:pt>
    <dgm:pt modelId="{500E1FDF-EF8F-4B21-A0E1-E2022FA0FE99}" type="parTrans" cxnId="{BB3A7051-8108-4591-9E20-37408F2EF7DE}">
      <dgm:prSet/>
      <dgm:spPr/>
      <dgm:t>
        <a:bodyPr/>
        <a:lstStyle/>
        <a:p>
          <a:endParaRPr lang="en-US"/>
        </a:p>
      </dgm:t>
    </dgm:pt>
    <dgm:pt modelId="{B7687607-0BDE-40E4-A35D-897F4A0B730F}" type="sibTrans" cxnId="{BB3A7051-8108-4591-9E20-37408F2EF7DE}">
      <dgm:prSet/>
      <dgm:spPr/>
      <dgm:t>
        <a:bodyPr/>
        <a:lstStyle/>
        <a:p>
          <a:endParaRPr lang="en-US"/>
        </a:p>
      </dgm:t>
    </dgm:pt>
    <dgm:pt modelId="{D6931583-ECA5-424C-9A21-2C0A08E063FB}" type="pres">
      <dgm:prSet presAssocID="{16A319D3-0B3A-42BD-A4FF-C0285727121C}" presName="linear" presStyleCnt="0">
        <dgm:presLayoutVars>
          <dgm:animLvl val="lvl"/>
          <dgm:resizeHandles val="exact"/>
        </dgm:presLayoutVars>
      </dgm:prSet>
      <dgm:spPr/>
    </dgm:pt>
    <dgm:pt modelId="{7FBE03A7-6EA2-47E3-A427-50BAA7AA9B06}" type="pres">
      <dgm:prSet presAssocID="{0572C0BE-6FD0-4318-AFF9-202725DA3402}" presName="parentText" presStyleLbl="node1" presStyleIdx="0" presStyleCnt="1">
        <dgm:presLayoutVars>
          <dgm:chMax val="0"/>
          <dgm:bulletEnabled val="1"/>
        </dgm:presLayoutVars>
      </dgm:prSet>
      <dgm:spPr/>
    </dgm:pt>
    <dgm:pt modelId="{E1EA6DFC-372B-4949-AB49-E5C9BA44AF71}" type="pres">
      <dgm:prSet presAssocID="{0572C0BE-6FD0-4318-AFF9-202725DA3402}" presName="childText" presStyleLbl="revTx" presStyleIdx="0" presStyleCnt="1">
        <dgm:presLayoutVars>
          <dgm:bulletEnabled val="1"/>
        </dgm:presLayoutVars>
      </dgm:prSet>
      <dgm:spPr/>
    </dgm:pt>
  </dgm:ptLst>
  <dgm:cxnLst>
    <dgm:cxn modelId="{FF167303-1F58-4548-AC6E-E1DECEBB2D97}" type="presOf" srcId="{16A319D3-0B3A-42BD-A4FF-C0285727121C}" destId="{D6931583-ECA5-424C-9A21-2C0A08E063FB}" srcOrd="0" destOrd="0" presId="urn:microsoft.com/office/officeart/2005/8/layout/vList2"/>
    <dgm:cxn modelId="{BB3A7051-8108-4591-9E20-37408F2EF7DE}" srcId="{0572C0BE-6FD0-4318-AFF9-202725DA3402}" destId="{2590AC1B-A3D4-4D55-A34E-2AB4A0074526}" srcOrd="0" destOrd="0" parTransId="{500E1FDF-EF8F-4B21-A0E1-E2022FA0FE99}" sibTransId="{B7687607-0BDE-40E4-A35D-897F4A0B730F}"/>
    <dgm:cxn modelId="{9A67B380-A9E1-4CFB-83A0-34607F81073D}" type="presOf" srcId="{0572C0BE-6FD0-4318-AFF9-202725DA3402}" destId="{7FBE03A7-6EA2-47E3-A427-50BAA7AA9B06}" srcOrd="0" destOrd="0" presId="urn:microsoft.com/office/officeart/2005/8/layout/vList2"/>
    <dgm:cxn modelId="{C4CC54BD-EE46-460A-B95A-0186753EB6DC}" srcId="{16A319D3-0B3A-42BD-A4FF-C0285727121C}" destId="{0572C0BE-6FD0-4318-AFF9-202725DA3402}" srcOrd="0" destOrd="0" parTransId="{282661AF-2ECE-4A44-815C-69BE2BD1D8D4}" sibTransId="{C3848F31-D112-4B22-B28B-83AC23EB834E}"/>
    <dgm:cxn modelId="{7E8E1AE4-EFAF-44B9-80DD-52A55B63D081}" type="presOf" srcId="{2590AC1B-A3D4-4D55-A34E-2AB4A0074526}" destId="{E1EA6DFC-372B-4949-AB49-E5C9BA44AF71}" srcOrd="0" destOrd="0" presId="urn:microsoft.com/office/officeart/2005/8/layout/vList2"/>
    <dgm:cxn modelId="{62BEF3F2-7DEC-4426-8CE1-A62813FD0615}" type="presParOf" srcId="{D6931583-ECA5-424C-9A21-2C0A08E063FB}" destId="{7FBE03A7-6EA2-47E3-A427-50BAA7AA9B06}" srcOrd="0" destOrd="0" presId="urn:microsoft.com/office/officeart/2005/8/layout/vList2"/>
    <dgm:cxn modelId="{76054544-F533-46E0-B38B-751CCB5D5F2C}" type="presParOf" srcId="{D6931583-ECA5-424C-9A21-2C0A08E063FB}" destId="{E1EA6DFC-372B-4949-AB49-E5C9BA44AF7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D92D00-4C02-46A9-AB7E-EABAC2DE5B90}"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F7046408-E0FC-4F35-A761-E8F81119B79F}">
      <dgm:prSet/>
      <dgm:spPr/>
      <dgm:t>
        <a:bodyPr/>
        <a:lstStyle/>
        <a:p>
          <a:pPr algn="just"/>
          <a:r>
            <a:rPr lang="en-US" b="1" dirty="0">
              <a:solidFill>
                <a:schemeClr val="bg1"/>
              </a:solidFill>
            </a:rPr>
            <a:t>NATIONAL INTERNSHIP PROGRAM ALLOWS OUR VALUED STUDENTS TO GET EXPERIENCE IN WORKING LIFE BEFORE YOU GRADUATE FROM SCHOOL.</a:t>
          </a:r>
          <a:endParaRPr lang="en-US" dirty="0">
            <a:solidFill>
              <a:schemeClr val="bg1"/>
            </a:solidFill>
          </a:endParaRPr>
        </a:p>
      </dgm:t>
    </dgm:pt>
    <dgm:pt modelId="{3FCDEE5D-FD6F-4A1B-93A7-1436AE550C7E}" type="parTrans" cxnId="{2B7FD776-CA2E-4A77-9A03-5605664F6011}">
      <dgm:prSet/>
      <dgm:spPr/>
      <dgm:t>
        <a:bodyPr/>
        <a:lstStyle/>
        <a:p>
          <a:endParaRPr lang="en-US"/>
        </a:p>
      </dgm:t>
    </dgm:pt>
    <dgm:pt modelId="{855D3F23-B082-48B5-A86B-6D8AD60315AF}" type="sibTrans" cxnId="{2B7FD776-CA2E-4A77-9A03-5605664F6011}">
      <dgm:prSet/>
      <dgm:spPr/>
      <dgm:t>
        <a:bodyPr/>
        <a:lstStyle/>
        <a:p>
          <a:endParaRPr lang="en-US" dirty="0"/>
        </a:p>
      </dgm:t>
    </dgm:pt>
    <dgm:pt modelId="{155E859D-9925-43ED-A3F5-9628B8C47EB6}">
      <dgm:prSet/>
      <dgm:spPr/>
      <dgm:t>
        <a:bodyPr/>
        <a:lstStyle/>
        <a:p>
          <a:pPr algn="just"/>
          <a:r>
            <a:rPr lang="en-US" b="1" dirty="0">
              <a:solidFill>
                <a:schemeClr val="bg1"/>
              </a:solidFill>
            </a:rPr>
            <a:t>YOU CAN APPLY TO THIS PROGRAM FROM THE 2nd YEAR FOR 4-YEAR DEPARTMENTS, AND FROM THE END OF THE FIRST YEAR FOR 2-YEAR DEPARTMENTS. TO APPLY, YOUR GPA MUST BE AT LEAST 2.00.</a:t>
          </a:r>
          <a:endParaRPr lang="en-US" dirty="0">
            <a:solidFill>
              <a:schemeClr val="bg1"/>
            </a:solidFill>
          </a:endParaRPr>
        </a:p>
      </dgm:t>
    </dgm:pt>
    <dgm:pt modelId="{1F5EB33F-6050-4532-A32E-95AC12768070}" type="parTrans" cxnId="{752A0492-997C-4B70-AADB-BE6C6FAC9A57}">
      <dgm:prSet/>
      <dgm:spPr/>
      <dgm:t>
        <a:bodyPr/>
        <a:lstStyle/>
        <a:p>
          <a:endParaRPr lang="en-US"/>
        </a:p>
      </dgm:t>
    </dgm:pt>
    <dgm:pt modelId="{D20A6122-84D8-449C-B86E-B06F8F48FD04}" type="sibTrans" cxnId="{752A0492-997C-4B70-AADB-BE6C6FAC9A57}">
      <dgm:prSet/>
      <dgm:spPr/>
      <dgm:t>
        <a:bodyPr/>
        <a:lstStyle/>
        <a:p>
          <a:endParaRPr lang="en-US"/>
        </a:p>
      </dgm:t>
    </dgm:pt>
    <dgm:pt modelId="{8906AB54-AE61-4BE8-AC11-CE71B72559B1}" type="pres">
      <dgm:prSet presAssocID="{A2D92D00-4C02-46A9-AB7E-EABAC2DE5B90}" presName="outerComposite" presStyleCnt="0">
        <dgm:presLayoutVars>
          <dgm:chMax val="5"/>
          <dgm:dir/>
          <dgm:resizeHandles val="exact"/>
        </dgm:presLayoutVars>
      </dgm:prSet>
      <dgm:spPr/>
    </dgm:pt>
    <dgm:pt modelId="{9CCF503E-1735-44C0-8573-AE2214394DCD}" type="pres">
      <dgm:prSet presAssocID="{A2D92D00-4C02-46A9-AB7E-EABAC2DE5B90}" presName="dummyMaxCanvas" presStyleCnt="0">
        <dgm:presLayoutVars/>
      </dgm:prSet>
      <dgm:spPr/>
    </dgm:pt>
    <dgm:pt modelId="{13B613B8-A1C4-4F6E-BF04-1F678197D72E}" type="pres">
      <dgm:prSet presAssocID="{A2D92D00-4C02-46A9-AB7E-EABAC2DE5B90}" presName="TwoNodes_1" presStyleLbl="node1" presStyleIdx="0" presStyleCnt="2">
        <dgm:presLayoutVars>
          <dgm:bulletEnabled val="1"/>
        </dgm:presLayoutVars>
      </dgm:prSet>
      <dgm:spPr/>
    </dgm:pt>
    <dgm:pt modelId="{119D52B3-0FD6-43F0-9E6A-EB7252C038CD}" type="pres">
      <dgm:prSet presAssocID="{A2D92D00-4C02-46A9-AB7E-EABAC2DE5B90}" presName="TwoNodes_2" presStyleLbl="node1" presStyleIdx="1" presStyleCnt="2">
        <dgm:presLayoutVars>
          <dgm:bulletEnabled val="1"/>
        </dgm:presLayoutVars>
      </dgm:prSet>
      <dgm:spPr/>
    </dgm:pt>
    <dgm:pt modelId="{7250BC30-AC4E-43A8-AC50-1151746B32EF}" type="pres">
      <dgm:prSet presAssocID="{A2D92D00-4C02-46A9-AB7E-EABAC2DE5B90}" presName="TwoConn_1-2" presStyleLbl="fgAccFollowNode1" presStyleIdx="0" presStyleCnt="1">
        <dgm:presLayoutVars>
          <dgm:bulletEnabled val="1"/>
        </dgm:presLayoutVars>
      </dgm:prSet>
      <dgm:spPr/>
    </dgm:pt>
    <dgm:pt modelId="{EED144BA-8967-4310-B0AB-C1D76DF8D492}" type="pres">
      <dgm:prSet presAssocID="{A2D92D00-4C02-46A9-AB7E-EABAC2DE5B90}" presName="TwoNodes_1_text" presStyleLbl="node1" presStyleIdx="1" presStyleCnt="2">
        <dgm:presLayoutVars>
          <dgm:bulletEnabled val="1"/>
        </dgm:presLayoutVars>
      </dgm:prSet>
      <dgm:spPr/>
    </dgm:pt>
    <dgm:pt modelId="{FB3C5699-B9D0-48B6-9A8E-0A5CAB84CC82}" type="pres">
      <dgm:prSet presAssocID="{A2D92D00-4C02-46A9-AB7E-EABAC2DE5B90}" presName="TwoNodes_2_text" presStyleLbl="node1" presStyleIdx="1" presStyleCnt="2">
        <dgm:presLayoutVars>
          <dgm:bulletEnabled val="1"/>
        </dgm:presLayoutVars>
      </dgm:prSet>
      <dgm:spPr/>
    </dgm:pt>
  </dgm:ptLst>
  <dgm:cxnLst>
    <dgm:cxn modelId="{9EA9262D-574B-4AEA-B7B9-24A26720E80F}" type="presOf" srcId="{855D3F23-B082-48B5-A86B-6D8AD60315AF}" destId="{7250BC30-AC4E-43A8-AC50-1151746B32EF}" srcOrd="0" destOrd="0" presId="urn:microsoft.com/office/officeart/2005/8/layout/vProcess5"/>
    <dgm:cxn modelId="{86E9445D-CA5F-4CCB-9E08-945C5E08E089}" type="presOf" srcId="{F7046408-E0FC-4F35-A761-E8F81119B79F}" destId="{EED144BA-8967-4310-B0AB-C1D76DF8D492}" srcOrd="1" destOrd="0" presId="urn:microsoft.com/office/officeart/2005/8/layout/vProcess5"/>
    <dgm:cxn modelId="{2B7FD776-CA2E-4A77-9A03-5605664F6011}" srcId="{A2D92D00-4C02-46A9-AB7E-EABAC2DE5B90}" destId="{F7046408-E0FC-4F35-A761-E8F81119B79F}" srcOrd="0" destOrd="0" parTransId="{3FCDEE5D-FD6F-4A1B-93A7-1436AE550C7E}" sibTransId="{855D3F23-B082-48B5-A86B-6D8AD60315AF}"/>
    <dgm:cxn modelId="{621C6281-3FBF-46B0-B80B-3FA95BB26056}" type="presOf" srcId="{155E859D-9925-43ED-A3F5-9628B8C47EB6}" destId="{119D52B3-0FD6-43F0-9E6A-EB7252C038CD}" srcOrd="0" destOrd="0" presId="urn:microsoft.com/office/officeart/2005/8/layout/vProcess5"/>
    <dgm:cxn modelId="{752A0492-997C-4B70-AADB-BE6C6FAC9A57}" srcId="{A2D92D00-4C02-46A9-AB7E-EABAC2DE5B90}" destId="{155E859D-9925-43ED-A3F5-9628B8C47EB6}" srcOrd="1" destOrd="0" parTransId="{1F5EB33F-6050-4532-A32E-95AC12768070}" sibTransId="{D20A6122-84D8-449C-B86E-B06F8F48FD04}"/>
    <dgm:cxn modelId="{CB2DEFD7-D272-41D2-9C77-BECB16CF2AE9}" type="presOf" srcId="{A2D92D00-4C02-46A9-AB7E-EABAC2DE5B90}" destId="{8906AB54-AE61-4BE8-AC11-CE71B72559B1}" srcOrd="0" destOrd="0" presId="urn:microsoft.com/office/officeart/2005/8/layout/vProcess5"/>
    <dgm:cxn modelId="{F40EBBE9-6EE1-41EA-A9DA-612942BBEB06}" type="presOf" srcId="{155E859D-9925-43ED-A3F5-9628B8C47EB6}" destId="{FB3C5699-B9D0-48B6-9A8E-0A5CAB84CC82}" srcOrd="1" destOrd="0" presId="urn:microsoft.com/office/officeart/2005/8/layout/vProcess5"/>
    <dgm:cxn modelId="{DCE90AFE-6438-498A-868B-86907D95CB2F}" type="presOf" srcId="{F7046408-E0FC-4F35-A761-E8F81119B79F}" destId="{13B613B8-A1C4-4F6E-BF04-1F678197D72E}" srcOrd="0" destOrd="0" presId="urn:microsoft.com/office/officeart/2005/8/layout/vProcess5"/>
    <dgm:cxn modelId="{1A8C664F-508A-44F2-B080-E4FF72249A0F}" type="presParOf" srcId="{8906AB54-AE61-4BE8-AC11-CE71B72559B1}" destId="{9CCF503E-1735-44C0-8573-AE2214394DCD}" srcOrd="0" destOrd="0" presId="urn:microsoft.com/office/officeart/2005/8/layout/vProcess5"/>
    <dgm:cxn modelId="{359B2DE8-A7CB-4661-8C71-BA1323917970}" type="presParOf" srcId="{8906AB54-AE61-4BE8-AC11-CE71B72559B1}" destId="{13B613B8-A1C4-4F6E-BF04-1F678197D72E}" srcOrd="1" destOrd="0" presId="urn:microsoft.com/office/officeart/2005/8/layout/vProcess5"/>
    <dgm:cxn modelId="{8A950B6E-B34D-40A7-9377-6EC1A59DD17D}" type="presParOf" srcId="{8906AB54-AE61-4BE8-AC11-CE71B72559B1}" destId="{119D52B3-0FD6-43F0-9E6A-EB7252C038CD}" srcOrd="2" destOrd="0" presId="urn:microsoft.com/office/officeart/2005/8/layout/vProcess5"/>
    <dgm:cxn modelId="{D52CCD6C-FC2F-444A-8CD9-FC4CAF239D0F}" type="presParOf" srcId="{8906AB54-AE61-4BE8-AC11-CE71B72559B1}" destId="{7250BC30-AC4E-43A8-AC50-1151746B32EF}" srcOrd="3" destOrd="0" presId="urn:microsoft.com/office/officeart/2005/8/layout/vProcess5"/>
    <dgm:cxn modelId="{CB681325-B4E3-4919-8236-6E7E6EA6FC9F}" type="presParOf" srcId="{8906AB54-AE61-4BE8-AC11-CE71B72559B1}" destId="{EED144BA-8967-4310-B0AB-C1D76DF8D492}" srcOrd="4" destOrd="0" presId="urn:microsoft.com/office/officeart/2005/8/layout/vProcess5"/>
    <dgm:cxn modelId="{084F987B-71C6-486C-8AE7-00D7D9C24F97}" type="presParOf" srcId="{8906AB54-AE61-4BE8-AC11-CE71B72559B1}" destId="{FB3C5699-B9D0-48B6-9A8E-0A5CAB84CC82}"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45307D-5736-489E-8ECA-F6FD530BBE5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D34ED59-53E4-40F1-B883-AED278557A81}">
      <dgm:prSet/>
      <dgm:spPr/>
      <dgm:t>
        <a:bodyPr/>
        <a:lstStyle/>
        <a:p>
          <a:r>
            <a:rPr lang="en-US" b="1" dirty="0"/>
            <a:t>YOU CAN RECEIVE PERSONAL DEVELOPMENT AND INFORMATION TECHNOLOGY TRAINING AS CERTIFIED.</a:t>
          </a:r>
          <a:endParaRPr lang="en-US" dirty="0"/>
        </a:p>
      </dgm:t>
    </dgm:pt>
    <dgm:pt modelId="{8D6D1222-340E-4C9B-92D0-7AD4C5BD4DC3}" type="parTrans" cxnId="{64F0FA0E-B465-4F81-A4CA-7E05A22FCE12}">
      <dgm:prSet/>
      <dgm:spPr/>
      <dgm:t>
        <a:bodyPr/>
        <a:lstStyle/>
        <a:p>
          <a:endParaRPr lang="en-US"/>
        </a:p>
      </dgm:t>
    </dgm:pt>
    <dgm:pt modelId="{7A068C6C-4D12-4634-B54B-91BD13AAEDE1}" type="sibTrans" cxnId="{64F0FA0E-B465-4F81-A4CA-7E05A22FCE12}">
      <dgm:prSet/>
      <dgm:spPr/>
      <dgm:t>
        <a:bodyPr/>
        <a:lstStyle/>
        <a:p>
          <a:endParaRPr lang="en-US"/>
        </a:p>
      </dgm:t>
    </dgm:pt>
    <dgm:pt modelId="{E2897616-3A37-41EE-8430-B2B3B24C4CF5}">
      <dgm:prSet/>
      <dgm:spPr/>
      <dgm:t>
        <a:bodyPr/>
        <a:lstStyle/>
        <a:p>
          <a:r>
            <a:rPr lang="en-US" b="1" dirty="0"/>
            <a:t>VIDEOS ARE FREE AND REGISTERED IN THE SYSTEM.</a:t>
          </a:r>
          <a:endParaRPr lang="en-US" dirty="0"/>
        </a:p>
      </dgm:t>
    </dgm:pt>
    <dgm:pt modelId="{1AE2302F-BE68-48B2-B5CB-E5AD4E9E8908}" type="parTrans" cxnId="{E1EEBFA1-C3F0-4DE3-80EB-5E9ED0B2F34D}">
      <dgm:prSet/>
      <dgm:spPr/>
      <dgm:t>
        <a:bodyPr/>
        <a:lstStyle/>
        <a:p>
          <a:endParaRPr lang="en-US"/>
        </a:p>
      </dgm:t>
    </dgm:pt>
    <dgm:pt modelId="{B209B111-BF33-4EED-984C-AE2DDFEBF693}" type="sibTrans" cxnId="{E1EEBFA1-C3F0-4DE3-80EB-5E9ED0B2F34D}">
      <dgm:prSet/>
      <dgm:spPr/>
      <dgm:t>
        <a:bodyPr/>
        <a:lstStyle/>
        <a:p>
          <a:endParaRPr lang="en-US"/>
        </a:p>
      </dgm:t>
    </dgm:pt>
    <dgm:pt modelId="{43111A7C-5DC2-4769-A48A-5EA6B224D1B4}">
      <dgm:prSet/>
      <dgm:spPr/>
      <dgm:t>
        <a:bodyPr/>
        <a:lstStyle/>
        <a:p>
          <a:r>
            <a:rPr lang="en-US" b="1" dirty="0"/>
            <a:t>ALL STUDENTS CAN BENEFIT FROM THE OPPORTUNITIES BY REGISTERING TO YETENEK TV.</a:t>
          </a:r>
          <a:endParaRPr lang="en-US" dirty="0"/>
        </a:p>
      </dgm:t>
    </dgm:pt>
    <dgm:pt modelId="{96C03B2C-8324-4140-BCAD-4DC19E3BBBB1}" type="parTrans" cxnId="{276C27A8-F908-4D6A-B27D-EFF016929A08}">
      <dgm:prSet/>
      <dgm:spPr/>
      <dgm:t>
        <a:bodyPr/>
        <a:lstStyle/>
        <a:p>
          <a:endParaRPr lang="en-US"/>
        </a:p>
      </dgm:t>
    </dgm:pt>
    <dgm:pt modelId="{03295846-CE05-4ADD-A965-C02FA8E0ADA7}" type="sibTrans" cxnId="{276C27A8-F908-4D6A-B27D-EFF016929A08}">
      <dgm:prSet/>
      <dgm:spPr/>
      <dgm:t>
        <a:bodyPr/>
        <a:lstStyle/>
        <a:p>
          <a:endParaRPr lang="en-US"/>
        </a:p>
      </dgm:t>
    </dgm:pt>
    <dgm:pt modelId="{D6435B5A-3326-4A4A-B704-FE85CB9235DC}">
      <dgm:prSet/>
      <dgm:spPr/>
      <dgm:t>
        <a:bodyPr/>
        <a:lstStyle/>
        <a:p>
          <a:r>
            <a:rPr lang="en-US" dirty="0"/>
            <a:t>TALENT IS EVERYWHERE, SPEECH IS TALENT, YOU CAN ALSO PARTICIPATE IN PROGRAMS SUCH AS TALENT DOOR PROJECT COMPETITIONS AND CAREER CONVERSATIONS.</a:t>
          </a:r>
        </a:p>
      </dgm:t>
    </dgm:pt>
    <dgm:pt modelId="{63E57C6B-0156-44B4-84FD-2E95AF7FA08C}" type="parTrans" cxnId="{225D596D-17D9-427D-90FA-0D797B44F5AC}">
      <dgm:prSet/>
      <dgm:spPr/>
      <dgm:t>
        <a:bodyPr/>
        <a:lstStyle/>
        <a:p>
          <a:endParaRPr lang="en-US"/>
        </a:p>
      </dgm:t>
    </dgm:pt>
    <dgm:pt modelId="{BFB1B1FF-FFAA-4CA8-9490-B11B092C6F96}" type="sibTrans" cxnId="{225D596D-17D9-427D-90FA-0D797B44F5AC}">
      <dgm:prSet/>
      <dgm:spPr/>
      <dgm:t>
        <a:bodyPr/>
        <a:lstStyle/>
        <a:p>
          <a:endParaRPr lang="en-US"/>
        </a:p>
      </dgm:t>
    </dgm:pt>
    <dgm:pt modelId="{45A6D123-B032-479F-9961-A90C0709B0D1}" type="pres">
      <dgm:prSet presAssocID="{2345307D-5736-489E-8ECA-F6FD530BBE5C}" presName="root" presStyleCnt="0">
        <dgm:presLayoutVars>
          <dgm:dir/>
          <dgm:resizeHandles val="exact"/>
        </dgm:presLayoutVars>
      </dgm:prSet>
      <dgm:spPr/>
    </dgm:pt>
    <dgm:pt modelId="{31A522D7-8230-4CFA-BC07-C1F90ED6D9D3}" type="pres">
      <dgm:prSet presAssocID="{6D34ED59-53E4-40F1-B883-AED278557A81}" presName="compNode" presStyleCnt="0"/>
      <dgm:spPr/>
    </dgm:pt>
    <dgm:pt modelId="{6D875793-6FE4-4E45-ACD3-87EDC14D2B55}" type="pres">
      <dgm:prSet presAssocID="{6D34ED59-53E4-40F1-B883-AED278557A81}" presName="bgRect" presStyleLbl="bgShp" presStyleIdx="0" presStyleCnt="4"/>
      <dgm:spPr/>
    </dgm:pt>
    <dgm:pt modelId="{9398FB4E-D968-4088-8BC5-8377E2736211}" type="pres">
      <dgm:prSet presAssocID="{6D34ED59-53E4-40F1-B883-AED278557A8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şlemci"/>
        </a:ext>
      </dgm:extLst>
    </dgm:pt>
    <dgm:pt modelId="{1CBDB6B3-0168-4287-A034-E284FE3D2AAB}" type="pres">
      <dgm:prSet presAssocID="{6D34ED59-53E4-40F1-B883-AED278557A81}" presName="spaceRect" presStyleCnt="0"/>
      <dgm:spPr/>
    </dgm:pt>
    <dgm:pt modelId="{43010DFE-7265-4F4E-AEA8-04A7C4046871}" type="pres">
      <dgm:prSet presAssocID="{6D34ED59-53E4-40F1-B883-AED278557A81}" presName="parTx" presStyleLbl="revTx" presStyleIdx="0" presStyleCnt="4">
        <dgm:presLayoutVars>
          <dgm:chMax val="0"/>
          <dgm:chPref val="0"/>
        </dgm:presLayoutVars>
      </dgm:prSet>
      <dgm:spPr/>
    </dgm:pt>
    <dgm:pt modelId="{C468970B-3560-4593-B47E-06E4C88387D7}" type="pres">
      <dgm:prSet presAssocID="{7A068C6C-4D12-4634-B54B-91BD13AAEDE1}" presName="sibTrans" presStyleCnt="0"/>
      <dgm:spPr/>
    </dgm:pt>
    <dgm:pt modelId="{8B031366-A5E1-465B-992F-398C070A763D}" type="pres">
      <dgm:prSet presAssocID="{E2897616-3A37-41EE-8430-B2B3B24C4CF5}" presName="compNode" presStyleCnt="0"/>
      <dgm:spPr/>
    </dgm:pt>
    <dgm:pt modelId="{93CDA526-121C-4443-9A10-6EA84868752A}" type="pres">
      <dgm:prSet presAssocID="{E2897616-3A37-41EE-8430-B2B3B24C4CF5}" presName="bgRect" presStyleLbl="bgShp" presStyleIdx="1" presStyleCnt="4"/>
      <dgm:spPr/>
    </dgm:pt>
    <dgm:pt modelId="{1A1D730B-348D-46C4-A196-4DE97D5500C7}" type="pres">
      <dgm:prSet presAssocID="{E2897616-3A37-41EE-8430-B2B3B24C4C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ynat"/>
        </a:ext>
      </dgm:extLst>
    </dgm:pt>
    <dgm:pt modelId="{81052770-49BF-4E7E-B8FE-EFC713AB7EE8}" type="pres">
      <dgm:prSet presAssocID="{E2897616-3A37-41EE-8430-B2B3B24C4CF5}" presName="spaceRect" presStyleCnt="0"/>
      <dgm:spPr/>
    </dgm:pt>
    <dgm:pt modelId="{788429C3-F724-4DC6-A89A-34F1CA04C13C}" type="pres">
      <dgm:prSet presAssocID="{E2897616-3A37-41EE-8430-B2B3B24C4CF5}" presName="parTx" presStyleLbl="revTx" presStyleIdx="1" presStyleCnt="4">
        <dgm:presLayoutVars>
          <dgm:chMax val="0"/>
          <dgm:chPref val="0"/>
        </dgm:presLayoutVars>
      </dgm:prSet>
      <dgm:spPr/>
    </dgm:pt>
    <dgm:pt modelId="{3709277D-C780-4B9C-A725-36BBD8E3105A}" type="pres">
      <dgm:prSet presAssocID="{B209B111-BF33-4EED-984C-AE2DDFEBF693}" presName="sibTrans" presStyleCnt="0"/>
      <dgm:spPr/>
    </dgm:pt>
    <dgm:pt modelId="{89EF391A-7819-4008-A1F8-F04E8E61B497}" type="pres">
      <dgm:prSet presAssocID="{43111A7C-5DC2-4769-A48A-5EA6B224D1B4}" presName="compNode" presStyleCnt="0"/>
      <dgm:spPr/>
    </dgm:pt>
    <dgm:pt modelId="{E7055A94-5B34-4269-A3DA-66F86B138319}" type="pres">
      <dgm:prSet presAssocID="{43111A7C-5DC2-4769-A48A-5EA6B224D1B4}" presName="bgRect" presStyleLbl="bgShp" presStyleIdx="2" presStyleCnt="4"/>
      <dgm:spPr/>
    </dgm:pt>
    <dgm:pt modelId="{BCA99E28-EB26-47B2-8B5B-9CB9C125E9B0}" type="pres">
      <dgm:prSet presAssocID="{43111A7C-5DC2-4769-A48A-5EA6B224D1B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vizyon"/>
        </a:ext>
      </dgm:extLst>
    </dgm:pt>
    <dgm:pt modelId="{E58B5034-A37F-40A7-9FDF-04C7CAE5CCEB}" type="pres">
      <dgm:prSet presAssocID="{43111A7C-5DC2-4769-A48A-5EA6B224D1B4}" presName="spaceRect" presStyleCnt="0"/>
      <dgm:spPr/>
    </dgm:pt>
    <dgm:pt modelId="{80289FC4-DC14-4B8E-9308-D43C77D11FFD}" type="pres">
      <dgm:prSet presAssocID="{43111A7C-5DC2-4769-A48A-5EA6B224D1B4}" presName="parTx" presStyleLbl="revTx" presStyleIdx="2" presStyleCnt="4">
        <dgm:presLayoutVars>
          <dgm:chMax val="0"/>
          <dgm:chPref val="0"/>
        </dgm:presLayoutVars>
      </dgm:prSet>
      <dgm:spPr/>
    </dgm:pt>
    <dgm:pt modelId="{EEB1084A-8A13-4174-A0A2-65D7B55A86A6}" type="pres">
      <dgm:prSet presAssocID="{03295846-CE05-4ADD-A965-C02FA8E0ADA7}" presName="sibTrans" presStyleCnt="0"/>
      <dgm:spPr/>
    </dgm:pt>
    <dgm:pt modelId="{2F500227-3AFD-4C4F-8F6F-7E0AFB781B77}" type="pres">
      <dgm:prSet presAssocID="{D6435B5A-3326-4A4A-B704-FE85CB9235DC}" presName="compNode" presStyleCnt="0"/>
      <dgm:spPr/>
    </dgm:pt>
    <dgm:pt modelId="{C1FCEB2E-559B-48EB-A61C-12AB58CDA1F8}" type="pres">
      <dgm:prSet presAssocID="{D6435B5A-3326-4A4A-B704-FE85CB9235DC}" presName="bgRect" presStyleLbl="bgShp" presStyleIdx="3" presStyleCnt="4"/>
      <dgm:spPr/>
    </dgm:pt>
    <dgm:pt modelId="{BA8A8E47-2938-471B-AD2E-67DC2BD21B06}" type="pres">
      <dgm:prSet presAssocID="{D6435B5A-3326-4A4A-B704-FE85CB9235D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53CF07B4-8157-46A8-90A9-13DB85A9F585}" type="pres">
      <dgm:prSet presAssocID="{D6435B5A-3326-4A4A-B704-FE85CB9235DC}" presName="spaceRect" presStyleCnt="0"/>
      <dgm:spPr/>
    </dgm:pt>
    <dgm:pt modelId="{90B966EF-2186-4CA5-9233-023165182328}" type="pres">
      <dgm:prSet presAssocID="{D6435B5A-3326-4A4A-B704-FE85CB9235DC}" presName="parTx" presStyleLbl="revTx" presStyleIdx="3" presStyleCnt="4">
        <dgm:presLayoutVars>
          <dgm:chMax val="0"/>
          <dgm:chPref val="0"/>
        </dgm:presLayoutVars>
      </dgm:prSet>
      <dgm:spPr/>
    </dgm:pt>
  </dgm:ptLst>
  <dgm:cxnLst>
    <dgm:cxn modelId="{DDEDF604-5777-4BA3-ABA2-C6BF73069D8F}" type="presOf" srcId="{E2897616-3A37-41EE-8430-B2B3B24C4CF5}" destId="{788429C3-F724-4DC6-A89A-34F1CA04C13C}" srcOrd="0" destOrd="0" presId="urn:microsoft.com/office/officeart/2018/2/layout/IconVerticalSolidList"/>
    <dgm:cxn modelId="{64F0FA0E-B465-4F81-A4CA-7E05A22FCE12}" srcId="{2345307D-5736-489E-8ECA-F6FD530BBE5C}" destId="{6D34ED59-53E4-40F1-B883-AED278557A81}" srcOrd="0" destOrd="0" parTransId="{8D6D1222-340E-4C9B-92D0-7AD4C5BD4DC3}" sibTransId="{7A068C6C-4D12-4634-B54B-91BD13AAEDE1}"/>
    <dgm:cxn modelId="{E6914A2E-16E0-4EBF-A953-EE89A0E34C9A}" type="presOf" srcId="{2345307D-5736-489E-8ECA-F6FD530BBE5C}" destId="{45A6D123-B032-479F-9961-A90C0709B0D1}" srcOrd="0" destOrd="0" presId="urn:microsoft.com/office/officeart/2018/2/layout/IconVerticalSolidList"/>
    <dgm:cxn modelId="{225D596D-17D9-427D-90FA-0D797B44F5AC}" srcId="{2345307D-5736-489E-8ECA-F6FD530BBE5C}" destId="{D6435B5A-3326-4A4A-B704-FE85CB9235DC}" srcOrd="3" destOrd="0" parTransId="{63E57C6B-0156-44B4-84FD-2E95AF7FA08C}" sibTransId="{BFB1B1FF-FFAA-4CA8-9490-B11B092C6F96}"/>
    <dgm:cxn modelId="{A4AA9177-A1D9-4530-B1BF-62AE9AFC1CE4}" type="presOf" srcId="{6D34ED59-53E4-40F1-B883-AED278557A81}" destId="{43010DFE-7265-4F4E-AEA8-04A7C4046871}" srcOrd="0" destOrd="0" presId="urn:microsoft.com/office/officeart/2018/2/layout/IconVerticalSolidList"/>
    <dgm:cxn modelId="{90D85E83-8CBC-40A2-A917-0FF326A902D7}" type="presOf" srcId="{43111A7C-5DC2-4769-A48A-5EA6B224D1B4}" destId="{80289FC4-DC14-4B8E-9308-D43C77D11FFD}" srcOrd="0" destOrd="0" presId="urn:microsoft.com/office/officeart/2018/2/layout/IconVerticalSolidList"/>
    <dgm:cxn modelId="{E1EEBFA1-C3F0-4DE3-80EB-5E9ED0B2F34D}" srcId="{2345307D-5736-489E-8ECA-F6FD530BBE5C}" destId="{E2897616-3A37-41EE-8430-B2B3B24C4CF5}" srcOrd="1" destOrd="0" parTransId="{1AE2302F-BE68-48B2-B5CB-E5AD4E9E8908}" sibTransId="{B209B111-BF33-4EED-984C-AE2DDFEBF693}"/>
    <dgm:cxn modelId="{276C27A8-F908-4D6A-B27D-EFF016929A08}" srcId="{2345307D-5736-489E-8ECA-F6FD530BBE5C}" destId="{43111A7C-5DC2-4769-A48A-5EA6B224D1B4}" srcOrd="2" destOrd="0" parTransId="{96C03B2C-8324-4140-BCAD-4DC19E3BBBB1}" sibTransId="{03295846-CE05-4ADD-A965-C02FA8E0ADA7}"/>
    <dgm:cxn modelId="{0B79BDF9-6437-41D9-ACD0-E3F54AF165BC}" type="presOf" srcId="{D6435B5A-3326-4A4A-B704-FE85CB9235DC}" destId="{90B966EF-2186-4CA5-9233-023165182328}" srcOrd="0" destOrd="0" presId="urn:microsoft.com/office/officeart/2018/2/layout/IconVerticalSolidList"/>
    <dgm:cxn modelId="{6923BB3F-4262-44F9-ABCF-1A6FC5D3550D}" type="presParOf" srcId="{45A6D123-B032-479F-9961-A90C0709B0D1}" destId="{31A522D7-8230-4CFA-BC07-C1F90ED6D9D3}" srcOrd="0" destOrd="0" presId="urn:microsoft.com/office/officeart/2018/2/layout/IconVerticalSolidList"/>
    <dgm:cxn modelId="{99C65DE4-DEDF-4129-B8CD-46F506D12AD5}" type="presParOf" srcId="{31A522D7-8230-4CFA-BC07-C1F90ED6D9D3}" destId="{6D875793-6FE4-4E45-ACD3-87EDC14D2B55}" srcOrd="0" destOrd="0" presId="urn:microsoft.com/office/officeart/2018/2/layout/IconVerticalSolidList"/>
    <dgm:cxn modelId="{6C7C663F-7B12-462E-A8E9-DE113DEE6F8D}" type="presParOf" srcId="{31A522D7-8230-4CFA-BC07-C1F90ED6D9D3}" destId="{9398FB4E-D968-4088-8BC5-8377E2736211}" srcOrd="1" destOrd="0" presId="urn:microsoft.com/office/officeart/2018/2/layout/IconVerticalSolidList"/>
    <dgm:cxn modelId="{DCFE32B4-C1F7-4927-A115-F310DF04A586}" type="presParOf" srcId="{31A522D7-8230-4CFA-BC07-C1F90ED6D9D3}" destId="{1CBDB6B3-0168-4287-A034-E284FE3D2AAB}" srcOrd="2" destOrd="0" presId="urn:microsoft.com/office/officeart/2018/2/layout/IconVerticalSolidList"/>
    <dgm:cxn modelId="{BEE45D28-BF82-4C15-B346-924FB7FD27AD}" type="presParOf" srcId="{31A522D7-8230-4CFA-BC07-C1F90ED6D9D3}" destId="{43010DFE-7265-4F4E-AEA8-04A7C4046871}" srcOrd="3" destOrd="0" presId="urn:microsoft.com/office/officeart/2018/2/layout/IconVerticalSolidList"/>
    <dgm:cxn modelId="{C2100FF1-91AF-4166-9554-4BE0C633B3CE}" type="presParOf" srcId="{45A6D123-B032-479F-9961-A90C0709B0D1}" destId="{C468970B-3560-4593-B47E-06E4C88387D7}" srcOrd="1" destOrd="0" presId="urn:microsoft.com/office/officeart/2018/2/layout/IconVerticalSolidList"/>
    <dgm:cxn modelId="{51990C43-ABB6-441A-A68E-47F8908253FF}" type="presParOf" srcId="{45A6D123-B032-479F-9961-A90C0709B0D1}" destId="{8B031366-A5E1-465B-992F-398C070A763D}" srcOrd="2" destOrd="0" presId="urn:microsoft.com/office/officeart/2018/2/layout/IconVerticalSolidList"/>
    <dgm:cxn modelId="{5A6F9114-2476-4E19-AAB0-BEB56A94D97A}" type="presParOf" srcId="{8B031366-A5E1-465B-992F-398C070A763D}" destId="{93CDA526-121C-4443-9A10-6EA84868752A}" srcOrd="0" destOrd="0" presId="urn:microsoft.com/office/officeart/2018/2/layout/IconVerticalSolidList"/>
    <dgm:cxn modelId="{3B62390B-B814-401A-ABE7-ECDE1F2EE58D}" type="presParOf" srcId="{8B031366-A5E1-465B-992F-398C070A763D}" destId="{1A1D730B-348D-46C4-A196-4DE97D5500C7}" srcOrd="1" destOrd="0" presId="urn:microsoft.com/office/officeart/2018/2/layout/IconVerticalSolidList"/>
    <dgm:cxn modelId="{7AB7F5D4-1A53-4817-843D-50595411AD14}" type="presParOf" srcId="{8B031366-A5E1-465B-992F-398C070A763D}" destId="{81052770-49BF-4E7E-B8FE-EFC713AB7EE8}" srcOrd="2" destOrd="0" presId="urn:microsoft.com/office/officeart/2018/2/layout/IconVerticalSolidList"/>
    <dgm:cxn modelId="{257608FC-D1BC-4713-96F6-9DADCF21505C}" type="presParOf" srcId="{8B031366-A5E1-465B-992F-398C070A763D}" destId="{788429C3-F724-4DC6-A89A-34F1CA04C13C}" srcOrd="3" destOrd="0" presId="urn:microsoft.com/office/officeart/2018/2/layout/IconVerticalSolidList"/>
    <dgm:cxn modelId="{BF7C110C-D9B2-4EC7-BE4B-9F7011482E1D}" type="presParOf" srcId="{45A6D123-B032-479F-9961-A90C0709B0D1}" destId="{3709277D-C780-4B9C-A725-36BBD8E3105A}" srcOrd="3" destOrd="0" presId="urn:microsoft.com/office/officeart/2018/2/layout/IconVerticalSolidList"/>
    <dgm:cxn modelId="{FA2EF1F3-A525-4B5A-8D6C-D57F0B762A00}" type="presParOf" srcId="{45A6D123-B032-479F-9961-A90C0709B0D1}" destId="{89EF391A-7819-4008-A1F8-F04E8E61B497}" srcOrd="4" destOrd="0" presId="urn:microsoft.com/office/officeart/2018/2/layout/IconVerticalSolidList"/>
    <dgm:cxn modelId="{EC1D3985-2898-494E-92F4-9462D5DD9881}" type="presParOf" srcId="{89EF391A-7819-4008-A1F8-F04E8E61B497}" destId="{E7055A94-5B34-4269-A3DA-66F86B138319}" srcOrd="0" destOrd="0" presId="urn:microsoft.com/office/officeart/2018/2/layout/IconVerticalSolidList"/>
    <dgm:cxn modelId="{774B02F7-5FDA-452B-91F1-754E8D8CFDD8}" type="presParOf" srcId="{89EF391A-7819-4008-A1F8-F04E8E61B497}" destId="{BCA99E28-EB26-47B2-8B5B-9CB9C125E9B0}" srcOrd="1" destOrd="0" presId="urn:microsoft.com/office/officeart/2018/2/layout/IconVerticalSolidList"/>
    <dgm:cxn modelId="{C5FB6EEB-582F-485A-AD3B-D0A29B0EE9BD}" type="presParOf" srcId="{89EF391A-7819-4008-A1F8-F04E8E61B497}" destId="{E58B5034-A37F-40A7-9FDF-04C7CAE5CCEB}" srcOrd="2" destOrd="0" presId="urn:microsoft.com/office/officeart/2018/2/layout/IconVerticalSolidList"/>
    <dgm:cxn modelId="{2FA96CEB-596F-49A0-905D-750427D2FF82}" type="presParOf" srcId="{89EF391A-7819-4008-A1F8-F04E8E61B497}" destId="{80289FC4-DC14-4B8E-9308-D43C77D11FFD}" srcOrd="3" destOrd="0" presId="urn:microsoft.com/office/officeart/2018/2/layout/IconVerticalSolidList"/>
    <dgm:cxn modelId="{79380BC3-A589-4B8E-979C-6B9F78DC2222}" type="presParOf" srcId="{45A6D123-B032-479F-9961-A90C0709B0D1}" destId="{EEB1084A-8A13-4174-A0A2-65D7B55A86A6}" srcOrd="5" destOrd="0" presId="urn:microsoft.com/office/officeart/2018/2/layout/IconVerticalSolidList"/>
    <dgm:cxn modelId="{99B55E52-5874-4405-A0BB-8B01DCA8F80B}" type="presParOf" srcId="{45A6D123-B032-479F-9961-A90C0709B0D1}" destId="{2F500227-3AFD-4C4F-8F6F-7E0AFB781B77}" srcOrd="6" destOrd="0" presId="urn:microsoft.com/office/officeart/2018/2/layout/IconVerticalSolidList"/>
    <dgm:cxn modelId="{82DB6AC1-F551-4649-9F38-0315B303FC65}" type="presParOf" srcId="{2F500227-3AFD-4C4F-8F6F-7E0AFB781B77}" destId="{C1FCEB2E-559B-48EB-A61C-12AB58CDA1F8}" srcOrd="0" destOrd="0" presId="urn:microsoft.com/office/officeart/2018/2/layout/IconVerticalSolidList"/>
    <dgm:cxn modelId="{7EF3E144-166C-40D5-940A-D09644DFB037}" type="presParOf" srcId="{2F500227-3AFD-4C4F-8F6F-7E0AFB781B77}" destId="{BA8A8E47-2938-471B-AD2E-67DC2BD21B06}" srcOrd="1" destOrd="0" presId="urn:microsoft.com/office/officeart/2018/2/layout/IconVerticalSolidList"/>
    <dgm:cxn modelId="{01CB10C8-4ABA-46C0-965D-315A908C3F71}" type="presParOf" srcId="{2F500227-3AFD-4C4F-8F6F-7E0AFB781B77}" destId="{53CF07B4-8157-46A8-90A9-13DB85A9F585}" srcOrd="2" destOrd="0" presId="urn:microsoft.com/office/officeart/2018/2/layout/IconVerticalSolidList"/>
    <dgm:cxn modelId="{7FC80053-FCAB-46CE-91D1-4E268E952A15}" type="presParOf" srcId="{2F500227-3AFD-4C4F-8F6F-7E0AFB781B77}" destId="{90B966EF-2186-4CA5-9233-02316518232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D097-79E1-49FE-8DE5-E7B4B681D36C}">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5BE003-3EEB-46E1-A16B-A5122A6C2FFC}">
      <dsp:nvSpPr>
        <dsp:cNvPr id="0" name=""/>
        <dsp:cNvSpPr/>
      </dsp:nvSpPr>
      <dsp:spPr>
        <a:xfrm>
          <a:off x="0" y="2758"/>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tr-TR" sz="2400" b="1" i="0" u="none" kern="1200" dirty="0"/>
        </a:p>
        <a:p>
          <a:pPr marL="0" lvl="0" indent="0" algn="just" defTabSz="1066800">
            <a:lnSpc>
              <a:spcPct val="90000"/>
            </a:lnSpc>
            <a:spcBef>
              <a:spcPct val="0"/>
            </a:spcBef>
            <a:spcAft>
              <a:spcPct val="35000"/>
            </a:spcAft>
            <a:buNone/>
          </a:pPr>
          <a:r>
            <a:rPr lang="en-US" sz="2400" b="1" i="0" u="none" kern="1200" dirty="0"/>
            <a:t>OUR CENTER CONTINUES ITS ACTIVITIES UNDER THE ROOF OF KARABÜK UNIVERSITY RECTORATE</a:t>
          </a:r>
          <a:r>
            <a:rPr lang="tr-TR" sz="2400" b="1" i="0" u="none" kern="1200" dirty="0"/>
            <a:t>.</a:t>
          </a:r>
          <a:endParaRPr lang="en-US" sz="2400" b="1" i="0" u="none" kern="1200" dirty="0"/>
        </a:p>
      </dsp:txBody>
      <dsp:txXfrm>
        <a:off x="0" y="2758"/>
        <a:ext cx="6797675" cy="1881464"/>
      </dsp:txXfrm>
    </dsp:sp>
    <dsp:sp modelId="{5EB3A15C-30AF-40B1-B1B2-384E0174E7DD}">
      <dsp:nvSpPr>
        <dsp:cNvPr id="0" name=""/>
        <dsp:cNvSpPr/>
      </dsp:nvSpPr>
      <dsp:spPr>
        <a:xfrm>
          <a:off x="0" y="1884223"/>
          <a:ext cx="6797675" cy="0"/>
        </a:xfrm>
        <a:prstGeom prst="line">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88095E-F9CC-4C82-88D0-2EE6FF92D08C}">
      <dsp:nvSpPr>
        <dsp:cNvPr id="0" name=""/>
        <dsp:cNvSpPr/>
      </dsp:nvSpPr>
      <dsp:spPr>
        <a:xfrm>
          <a:off x="0" y="1884223"/>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n-US" sz="2200" b="1" kern="1200" dirty="0"/>
            <a:t>AS A CAREER CENTER (UNİKARMER), WE ARE AWARE THAT OUR COUNTRY'S PLACE FOR ITSELF IN THE INTERNATIONAL ARENA IS ONLY POSSIBLE WITH SELF-TRAINED INDIVIDUALS IN EVERY FIELD.</a:t>
          </a:r>
          <a:endParaRPr lang="en-US" sz="2200" kern="1200" dirty="0"/>
        </a:p>
      </dsp:txBody>
      <dsp:txXfrm>
        <a:off x="0" y="1884223"/>
        <a:ext cx="6797675" cy="1881464"/>
      </dsp:txXfrm>
    </dsp:sp>
    <dsp:sp modelId="{56322545-8261-4B8F-A310-3A425A40C28C}">
      <dsp:nvSpPr>
        <dsp:cNvPr id="0" name=""/>
        <dsp:cNvSpPr/>
      </dsp:nvSpPr>
      <dsp:spPr>
        <a:xfrm>
          <a:off x="0" y="3765688"/>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6A0940-0B2A-4917-A472-5741DAA8EE46}">
      <dsp:nvSpPr>
        <dsp:cNvPr id="0" name=""/>
        <dsp:cNvSpPr/>
      </dsp:nvSpPr>
      <dsp:spPr>
        <a:xfrm>
          <a:off x="0" y="3765688"/>
          <a:ext cx="6797675" cy="188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tr-TR" sz="2200" b="1" kern="1200" dirty="0"/>
        </a:p>
        <a:p>
          <a:pPr marL="0" lvl="0" indent="0" algn="just" defTabSz="977900">
            <a:lnSpc>
              <a:spcPct val="90000"/>
            </a:lnSpc>
            <a:spcBef>
              <a:spcPct val="0"/>
            </a:spcBef>
            <a:spcAft>
              <a:spcPct val="35000"/>
            </a:spcAft>
            <a:buNone/>
          </a:pPr>
          <a:r>
            <a:rPr lang="en-US" sz="2200" b="1" kern="1200" dirty="0"/>
            <a:t>THE MOST IMPORTANT STAGE IN THE EDUCATION AND TRAINING OF THESE INDIVIDUALS WHO WILL SHAPE THE FUTURE OF THE COUNTRY IS UNIVERSITY EDUCATION.</a:t>
          </a:r>
          <a:endParaRPr lang="en-US" sz="2200" kern="1200" dirty="0"/>
        </a:p>
      </dsp:txBody>
      <dsp:txXfrm>
        <a:off x="0" y="3765688"/>
        <a:ext cx="6797675" cy="1881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E861A-7D85-4EE0-8BB7-18352CE6F248}">
      <dsp:nvSpPr>
        <dsp:cNvPr id="0" name=""/>
        <dsp:cNvSpPr/>
      </dsp:nvSpPr>
      <dsp:spPr>
        <a:xfrm>
          <a:off x="0" y="201457"/>
          <a:ext cx="9965977" cy="667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ACBC6D-4735-454E-B42C-B75342733EE6}">
      <dsp:nvSpPr>
        <dsp:cNvPr id="0" name=""/>
        <dsp:cNvSpPr/>
      </dsp:nvSpPr>
      <dsp:spPr>
        <a:xfrm>
          <a:off x="201895" y="153303"/>
          <a:ext cx="367081" cy="3670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89B6FF-761E-4411-A9FC-D1CE81766868}">
      <dsp:nvSpPr>
        <dsp:cNvPr id="0" name=""/>
        <dsp:cNvSpPr/>
      </dsp:nvSpPr>
      <dsp:spPr>
        <a:xfrm>
          <a:off x="770872" y="3133"/>
          <a:ext cx="9195104" cy="66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35" tIns="70635" rIns="70635" bIns="70635" numCol="1" spcCol="1270" anchor="ctr" anchorCtr="0">
          <a:noAutofit/>
        </a:bodyPr>
        <a:lstStyle/>
        <a:p>
          <a:pPr marL="0" lvl="0" indent="0" algn="l" defTabSz="755650">
            <a:lnSpc>
              <a:spcPct val="90000"/>
            </a:lnSpc>
            <a:spcBef>
              <a:spcPct val="0"/>
            </a:spcBef>
            <a:spcAft>
              <a:spcPct val="35000"/>
            </a:spcAft>
            <a:buNone/>
          </a:pPr>
          <a:endParaRPr lang="en-US" sz="1700" kern="1200" dirty="0"/>
        </a:p>
      </dsp:txBody>
      <dsp:txXfrm>
        <a:off x="770872" y="3133"/>
        <a:ext cx="9195104" cy="667421"/>
      </dsp:txXfrm>
    </dsp:sp>
    <dsp:sp modelId="{E667E6CA-297F-41C2-9319-B3F07A28025A}">
      <dsp:nvSpPr>
        <dsp:cNvPr id="0" name=""/>
        <dsp:cNvSpPr/>
      </dsp:nvSpPr>
      <dsp:spPr>
        <a:xfrm>
          <a:off x="0" y="837410"/>
          <a:ext cx="9965977" cy="667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FC9802-F44B-420E-B18E-BFF511623AD8}">
      <dsp:nvSpPr>
        <dsp:cNvPr id="0" name=""/>
        <dsp:cNvSpPr/>
      </dsp:nvSpPr>
      <dsp:spPr>
        <a:xfrm>
          <a:off x="201895" y="987580"/>
          <a:ext cx="367081" cy="3670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51B556-213B-4FEE-98F5-8889D9356099}">
      <dsp:nvSpPr>
        <dsp:cNvPr id="0" name=""/>
        <dsp:cNvSpPr/>
      </dsp:nvSpPr>
      <dsp:spPr>
        <a:xfrm>
          <a:off x="770872" y="837410"/>
          <a:ext cx="9195104" cy="66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35" tIns="70635" rIns="70635" bIns="70635" numCol="1" spcCol="1270" anchor="ctr" anchorCtr="0">
          <a:noAutofit/>
        </a:bodyPr>
        <a:lstStyle/>
        <a:p>
          <a:pPr marL="0" lvl="0" indent="0" algn="l" defTabSz="755650">
            <a:lnSpc>
              <a:spcPct val="90000"/>
            </a:lnSpc>
            <a:spcBef>
              <a:spcPct val="0"/>
            </a:spcBef>
            <a:spcAft>
              <a:spcPct val="35000"/>
            </a:spcAft>
            <a:buNone/>
          </a:pPr>
          <a:r>
            <a:rPr lang="en-US" sz="1700" b="1" kern="1200" dirty="0"/>
            <a:t>TO ENSURE STUDENTS DISCOVER THEIR INTERESTS AND ABILITIES DURING THE PROCESS OF KNOWING THEMSELVES</a:t>
          </a:r>
          <a:endParaRPr lang="en-US" sz="1700" kern="1200" dirty="0"/>
        </a:p>
      </dsp:txBody>
      <dsp:txXfrm>
        <a:off x="770872" y="837410"/>
        <a:ext cx="9195104" cy="667421"/>
      </dsp:txXfrm>
    </dsp:sp>
    <dsp:sp modelId="{B426BCDF-0266-40D9-A5E5-31955670AC67}">
      <dsp:nvSpPr>
        <dsp:cNvPr id="0" name=""/>
        <dsp:cNvSpPr/>
      </dsp:nvSpPr>
      <dsp:spPr>
        <a:xfrm>
          <a:off x="0" y="1671687"/>
          <a:ext cx="9965977" cy="667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E3F11-3E8D-4349-BAEB-802829F603CB}">
      <dsp:nvSpPr>
        <dsp:cNvPr id="0" name=""/>
        <dsp:cNvSpPr/>
      </dsp:nvSpPr>
      <dsp:spPr>
        <a:xfrm>
          <a:off x="201895" y="1821857"/>
          <a:ext cx="367081" cy="3670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117077-C1C8-48B3-959C-03D860D5A68F}">
      <dsp:nvSpPr>
        <dsp:cNvPr id="0" name=""/>
        <dsp:cNvSpPr/>
      </dsp:nvSpPr>
      <dsp:spPr>
        <a:xfrm>
          <a:off x="770872" y="1671687"/>
          <a:ext cx="9195104" cy="66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35" tIns="70635" rIns="70635" bIns="70635" numCol="1" spcCol="1270" anchor="ctr" anchorCtr="0">
          <a:noAutofit/>
        </a:bodyPr>
        <a:lstStyle/>
        <a:p>
          <a:pPr marL="0" lvl="0" indent="0" algn="l" defTabSz="755650">
            <a:lnSpc>
              <a:spcPct val="90000"/>
            </a:lnSpc>
            <a:spcBef>
              <a:spcPct val="0"/>
            </a:spcBef>
            <a:spcAft>
              <a:spcPct val="35000"/>
            </a:spcAft>
            <a:buNone/>
          </a:pPr>
          <a:r>
            <a:rPr lang="en-US" sz="1700" b="1" kern="1200" dirty="0"/>
            <a:t>TO SUPPORT THE DETERMINATION AND ACHIEVEMENT OF CAREER GOALS</a:t>
          </a:r>
          <a:endParaRPr lang="en-US" sz="1700" kern="1200" dirty="0"/>
        </a:p>
      </dsp:txBody>
      <dsp:txXfrm>
        <a:off x="770872" y="1671687"/>
        <a:ext cx="9195104" cy="667421"/>
      </dsp:txXfrm>
    </dsp:sp>
    <dsp:sp modelId="{B34D0E57-A676-4FA5-97DF-91BBE1904149}">
      <dsp:nvSpPr>
        <dsp:cNvPr id="0" name=""/>
        <dsp:cNvSpPr/>
      </dsp:nvSpPr>
      <dsp:spPr>
        <a:xfrm>
          <a:off x="0" y="2505964"/>
          <a:ext cx="9965977" cy="667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66CA75-6AA5-4DF9-A9F2-0DC604F3E251}">
      <dsp:nvSpPr>
        <dsp:cNvPr id="0" name=""/>
        <dsp:cNvSpPr/>
      </dsp:nvSpPr>
      <dsp:spPr>
        <a:xfrm>
          <a:off x="201895" y="2656134"/>
          <a:ext cx="367081" cy="36708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11E615-8E59-43F2-A56B-A83CC4EBBF42}">
      <dsp:nvSpPr>
        <dsp:cNvPr id="0" name=""/>
        <dsp:cNvSpPr/>
      </dsp:nvSpPr>
      <dsp:spPr>
        <a:xfrm>
          <a:off x="770872" y="2505964"/>
          <a:ext cx="9195104" cy="66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35" tIns="70635" rIns="70635" bIns="70635" numCol="1" spcCol="1270" anchor="ctr" anchorCtr="0">
          <a:noAutofit/>
        </a:bodyPr>
        <a:lstStyle/>
        <a:p>
          <a:pPr marL="0" lvl="0" indent="0" algn="l" defTabSz="755650">
            <a:lnSpc>
              <a:spcPct val="90000"/>
            </a:lnSpc>
            <a:spcBef>
              <a:spcPct val="0"/>
            </a:spcBef>
            <a:spcAft>
              <a:spcPct val="35000"/>
            </a:spcAft>
            <a:buNone/>
          </a:pPr>
          <a:r>
            <a:rPr lang="en-US" sz="1700" b="1" kern="1200" dirty="0"/>
            <a:t>TO HELP THEM FIND JOB AND CAREER OPPORTUNITIES WHERE THEY CAN DEVELOP THEMSELVES BY COMBINING THE PROFESSIONAL KNOWLEDGE AND SKILLS WITH THEIR INDIVIDUAL ABILITIES</a:t>
          </a:r>
          <a:endParaRPr lang="en-US" sz="1700" kern="1200" dirty="0"/>
        </a:p>
      </dsp:txBody>
      <dsp:txXfrm>
        <a:off x="770872" y="2505964"/>
        <a:ext cx="9195104" cy="667421"/>
      </dsp:txXfrm>
    </dsp:sp>
    <dsp:sp modelId="{4A4A25DA-5B02-4890-ABC2-010D17A0645B}">
      <dsp:nvSpPr>
        <dsp:cNvPr id="0" name=""/>
        <dsp:cNvSpPr/>
      </dsp:nvSpPr>
      <dsp:spPr>
        <a:xfrm>
          <a:off x="0" y="3340241"/>
          <a:ext cx="9965977" cy="667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BA60D-5B7D-4ED0-9BB6-705CF6BDA11D}">
      <dsp:nvSpPr>
        <dsp:cNvPr id="0" name=""/>
        <dsp:cNvSpPr/>
      </dsp:nvSpPr>
      <dsp:spPr>
        <a:xfrm>
          <a:off x="201895" y="3490411"/>
          <a:ext cx="367081" cy="36708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97A7C4-8456-421B-A84A-3D2CCE6467C9}">
      <dsp:nvSpPr>
        <dsp:cNvPr id="0" name=""/>
        <dsp:cNvSpPr/>
      </dsp:nvSpPr>
      <dsp:spPr>
        <a:xfrm>
          <a:off x="770872" y="3340241"/>
          <a:ext cx="9195104" cy="66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635" tIns="70635" rIns="70635" bIns="70635" numCol="1" spcCol="1270" anchor="ctr" anchorCtr="0">
          <a:noAutofit/>
        </a:bodyPr>
        <a:lstStyle/>
        <a:p>
          <a:pPr marL="0" lvl="0" indent="0" algn="l" defTabSz="755650">
            <a:lnSpc>
              <a:spcPct val="90000"/>
            </a:lnSpc>
            <a:spcBef>
              <a:spcPct val="0"/>
            </a:spcBef>
            <a:spcAft>
              <a:spcPct val="35000"/>
            </a:spcAft>
            <a:buNone/>
          </a:pPr>
          <a:r>
            <a:rPr lang="en-US" sz="1700" b="1" kern="1200" dirty="0"/>
            <a:t>TO ENSURE THAT STUDENTS WHO WILL GRADUATE CAN KNOW THE SECTOR AND BUSINESS WORLD CLOSELY IN THE FIELD AND HAVE INFORMATION ABOUT INTERNSHIP AND JOB OPPORTUNITIES</a:t>
          </a:r>
          <a:endParaRPr lang="en-US" sz="1700" kern="1200" dirty="0"/>
        </a:p>
      </dsp:txBody>
      <dsp:txXfrm>
        <a:off x="770872" y="3340241"/>
        <a:ext cx="9195104" cy="667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7E607-D836-4248-9C50-98991BBCA550}">
      <dsp:nvSpPr>
        <dsp:cNvPr id="0" name=""/>
        <dsp:cNvSpPr/>
      </dsp:nvSpPr>
      <dsp:spPr>
        <a:xfrm>
          <a:off x="134825" y="275313"/>
          <a:ext cx="1295909" cy="129590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AA265F-386B-4CF2-8BAE-8CD26555236B}">
      <dsp:nvSpPr>
        <dsp:cNvPr id="0" name=""/>
        <dsp:cNvSpPr/>
      </dsp:nvSpPr>
      <dsp:spPr>
        <a:xfrm>
          <a:off x="406966" y="547454"/>
          <a:ext cx="751627" cy="751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1FD355-7813-42E7-AD2D-EA964A029446}">
      <dsp:nvSpPr>
        <dsp:cNvPr id="0" name=""/>
        <dsp:cNvSpPr/>
      </dsp:nvSpPr>
      <dsp:spPr>
        <a:xfrm>
          <a:off x="1708430" y="275313"/>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b="1" kern="1200" dirty="0"/>
            <a:t>PROVIDING THE OPPORTUNITY TO MEET WITH MANAGERS AND/OR REPRESENTATIVES OF PRIVATE (NATIONAL/INTERNATIONAL) AND PUBLIC INSTITUTIONS AND ORGANIZATIONS</a:t>
          </a:r>
          <a:endParaRPr lang="en-US" sz="1300" kern="1200" dirty="0"/>
        </a:p>
      </dsp:txBody>
      <dsp:txXfrm>
        <a:off x="1708430" y="275313"/>
        <a:ext cx="3054644" cy="1295909"/>
      </dsp:txXfrm>
    </dsp:sp>
    <dsp:sp modelId="{8425EDB1-1953-41BD-8324-CAB4B3358056}">
      <dsp:nvSpPr>
        <dsp:cNvPr id="0" name=""/>
        <dsp:cNvSpPr/>
      </dsp:nvSpPr>
      <dsp:spPr>
        <a:xfrm>
          <a:off x="5295324" y="275313"/>
          <a:ext cx="1295909" cy="129590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329EA8-E82F-43D8-B476-3B8622256B90}">
      <dsp:nvSpPr>
        <dsp:cNvPr id="0" name=""/>
        <dsp:cNvSpPr/>
      </dsp:nvSpPr>
      <dsp:spPr>
        <a:xfrm>
          <a:off x="5567465" y="547454"/>
          <a:ext cx="751627" cy="751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ECE760-CD7D-469C-A404-4C0D6BB0EFCD}">
      <dsp:nvSpPr>
        <dsp:cNvPr id="0" name=""/>
        <dsp:cNvSpPr/>
      </dsp:nvSpPr>
      <dsp:spPr>
        <a:xfrm>
          <a:off x="6868929" y="275313"/>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b="1" kern="1200" dirty="0"/>
            <a:t>PROVIDING THE OPPORTUNITY TO MEET WITH ACADEMICS WHO STAND OUT WITH THEIR EXPERTISE AND ACHIEVEMENTS IN THE FIELD</a:t>
          </a:r>
          <a:endParaRPr lang="en-US" sz="1300" kern="1200" dirty="0"/>
        </a:p>
      </dsp:txBody>
      <dsp:txXfrm>
        <a:off x="6868929" y="275313"/>
        <a:ext cx="3054644" cy="1295909"/>
      </dsp:txXfrm>
    </dsp:sp>
    <dsp:sp modelId="{EDB3B4EF-E31A-4599-A8A7-C5D2513738F0}">
      <dsp:nvSpPr>
        <dsp:cNvPr id="0" name=""/>
        <dsp:cNvSpPr/>
      </dsp:nvSpPr>
      <dsp:spPr>
        <a:xfrm>
          <a:off x="134825" y="2214856"/>
          <a:ext cx="1295909" cy="129590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73D061-1C5B-4DFF-AF93-92B666247882}">
      <dsp:nvSpPr>
        <dsp:cNvPr id="0" name=""/>
        <dsp:cNvSpPr/>
      </dsp:nvSpPr>
      <dsp:spPr>
        <a:xfrm>
          <a:off x="406966" y="2486997"/>
          <a:ext cx="751627" cy="751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CC4E61-A845-4EF8-A998-355B2F7812E0}">
      <dsp:nvSpPr>
        <dsp:cNvPr id="0" name=""/>
        <dsp:cNvSpPr/>
      </dsp:nvSpPr>
      <dsp:spPr>
        <a:xfrm>
          <a:off x="1708430" y="2214856"/>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b="1" kern="1200" dirty="0"/>
            <a:t>TO PROVIDE INFORMATION ABOUT DOMESTIC AND INTERNATIONAL MASTER'S AND PHD EDUCATION, JOB AND INTERNSHIP OPPORTUNITIES</a:t>
          </a:r>
          <a:endParaRPr lang="en-US" sz="1300" kern="1200" dirty="0"/>
        </a:p>
      </dsp:txBody>
      <dsp:txXfrm>
        <a:off x="1708430" y="2214856"/>
        <a:ext cx="3054644" cy="1295909"/>
      </dsp:txXfrm>
    </dsp:sp>
    <dsp:sp modelId="{74BF626E-6533-4212-B7CA-C189EBE39D38}">
      <dsp:nvSpPr>
        <dsp:cNvPr id="0" name=""/>
        <dsp:cNvSpPr/>
      </dsp:nvSpPr>
      <dsp:spPr>
        <a:xfrm>
          <a:off x="5295324" y="2214856"/>
          <a:ext cx="1295909" cy="129590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A6B07-3E8F-4976-9F9D-9CDAEC42B3AF}">
      <dsp:nvSpPr>
        <dsp:cNvPr id="0" name=""/>
        <dsp:cNvSpPr/>
      </dsp:nvSpPr>
      <dsp:spPr>
        <a:xfrm>
          <a:off x="5567465" y="2486997"/>
          <a:ext cx="751627" cy="751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D24A22-6B4A-4E03-9905-6229534CBB86}">
      <dsp:nvSpPr>
        <dsp:cNvPr id="0" name=""/>
        <dsp:cNvSpPr/>
      </dsp:nvSpPr>
      <dsp:spPr>
        <a:xfrm>
          <a:off x="6868929" y="2214856"/>
          <a:ext cx="3054644" cy="1295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b="1" kern="1200" dirty="0"/>
            <a:t>TO HELP THEM DEVELOP THEIR INDIVIDUAL SKILLS AND ABILITIES WITH PERSONAL DEVELOPMENT TRAININGS AND SEMINARS</a:t>
          </a:r>
          <a:endParaRPr lang="en-US" sz="1300" kern="1200" dirty="0"/>
        </a:p>
      </dsp:txBody>
      <dsp:txXfrm>
        <a:off x="6868929" y="2214856"/>
        <a:ext cx="3054644" cy="1295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E3A9C-D4A8-4304-8C9B-CF2BBBFA761C}">
      <dsp:nvSpPr>
        <dsp:cNvPr id="0" name=""/>
        <dsp:cNvSpPr/>
      </dsp:nvSpPr>
      <dsp:spPr>
        <a:xfrm>
          <a:off x="0" y="91067"/>
          <a:ext cx="11181563" cy="1690942"/>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kern="1200" dirty="0"/>
            <a:t>TO HELP YOU IN APPLYING FOR AND HIRING A JOB WITH INDIVIDUAL CONSULTANCY SERVICES (SUCH AS RESUME PREPARATION, INTERVIEW PREPARATION, EFFECTIVE COMMUNICATION SKILLS, ETC.),</a:t>
          </a:r>
          <a:endParaRPr lang="en-US" sz="2400" kern="1200" dirty="0"/>
        </a:p>
      </dsp:txBody>
      <dsp:txXfrm>
        <a:off x="82545" y="173612"/>
        <a:ext cx="11016473" cy="1525852"/>
      </dsp:txXfrm>
    </dsp:sp>
    <dsp:sp modelId="{B0B77330-9A31-40DD-AD44-CC554516DF7F}">
      <dsp:nvSpPr>
        <dsp:cNvPr id="0" name=""/>
        <dsp:cNvSpPr/>
      </dsp:nvSpPr>
      <dsp:spPr>
        <a:xfrm>
          <a:off x="0" y="1851129"/>
          <a:ext cx="11181563" cy="1690942"/>
        </a:xfrm>
        <a:prstGeom prst="roundRect">
          <a:avLst/>
        </a:prstGeom>
        <a:gradFill rotWithShape="0">
          <a:gsLst>
            <a:gs pos="0">
              <a:schemeClr val="accent2">
                <a:hueOff val="19519"/>
                <a:satOff val="-13438"/>
                <a:lumOff val="-3431"/>
                <a:alphaOff val="0"/>
                <a:shade val="85000"/>
                <a:satMod val="130000"/>
              </a:schemeClr>
            </a:gs>
            <a:gs pos="34000">
              <a:schemeClr val="accent2">
                <a:hueOff val="19519"/>
                <a:satOff val="-13438"/>
                <a:lumOff val="-3431"/>
                <a:alphaOff val="0"/>
                <a:shade val="87000"/>
                <a:satMod val="125000"/>
              </a:schemeClr>
            </a:gs>
            <a:gs pos="70000">
              <a:schemeClr val="accent2">
                <a:hueOff val="19519"/>
                <a:satOff val="-13438"/>
                <a:lumOff val="-3431"/>
                <a:alphaOff val="0"/>
                <a:tint val="100000"/>
                <a:shade val="90000"/>
                <a:satMod val="130000"/>
              </a:schemeClr>
            </a:gs>
            <a:gs pos="100000">
              <a:schemeClr val="accent2">
                <a:hueOff val="19519"/>
                <a:satOff val="-13438"/>
                <a:lumOff val="-343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kern="1200" dirty="0"/>
            <a:t>TO STRENGTHEN COMMUNICATION AND COOPERATION WITH GRADUATES, TO PROVIDE THE NECESSARY SUPPORT IN THEIR PROFESSIONAL LIFE AFTER GRADUATION, AND TO ENABLE OUR GRADUATES TO PROVIDE SECTORAL MENTORSHIP TO GRADUATE CANDIDATES,</a:t>
          </a:r>
          <a:endParaRPr lang="en-US" sz="2400" kern="1200" dirty="0"/>
        </a:p>
      </dsp:txBody>
      <dsp:txXfrm>
        <a:off x="82545" y="1933674"/>
        <a:ext cx="11016473" cy="1525852"/>
      </dsp:txXfrm>
    </dsp:sp>
    <dsp:sp modelId="{63ECF8E0-8651-4BE8-AFDE-E99A6CD8E0AE}">
      <dsp:nvSpPr>
        <dsp:cNvPr id="0" name=""/>
        <dsp:cNvSpPr/>
      </dsp:nvSpPr>
      <dsp:spPr>
        <a:xfrm>
          <a:off x="0" y="3611192"/>
          <a:ext cx="11181563" cy="1690942"/>
        </a:xfrm>
        <a:prstGeom prst="roundRect">
          <a:avLst/>
        </a:prstGeom>
        <a:gradFill rotWithShape="0">
          <a:gsLst>
            <a:gs pos="0">
              <a:schemeClr val="accent2">
                <a:hueOff val="39038"/>
                <a:satOff val="-26876"/>
                <a:lumOff val="-6863"/>
                <a:alphaOff val="0"/>
                <a:shade val="85000"/>
                <a:satMod val="130000"/>
              </a:schemeClr>
            </a:gs>
            <a:gs pos="34000">
              <a:schemeClr val="accent2">
                <a:hueOff val="39038"/>
                <a:satOff val="-26876"/>
                <a:lumOff val="-6863"/>
                <a:alphaOff val="0"/>
                <a:shade val="87000"/>
                <a:satMod val="125000"/>
              </a:schemeClr>
            </a:gs>
            <a:gs pos="70000">
              <a:schemeClr val="accent2">
                <a:hueOff val="39038"/>
                <a:satOff val="-26876"/>
                <a:lumOff val="-6863"/>
                <a:alphaOff val="0"/>
                <a:tint val="100000"/>
                <a:shade val="90000"/>
                <a:satMod val="130000"/>
              </a:schemeClr>
            </a:gs>
            <a:gs pos="100000">
              <a:schemeClr val="accent2">
                <a:hueOff val="39038"/>
                <a:satOff val="-26876"/>
                <a:lumOff val="-686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kern="1200" dirty="0"/>
            <a:t>TO COOPERATE WITH OTHER UNIVERSITIES (NATIONAL AND INTERNATIONAL) IN THE PROVISION OF CAREER PLANNING SERVICES.</a:t>
          </a:r>
          <a:endParaRPr lang="en-US" sz="2400" kern="1200" dirty="0"/>
        </a:p>
      </dsp:txBody>
      <dsp:txXfrm>
        <a:off x="82545" y="3693737"/>
        <a:ext cx="11016473" cy="15258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E03A7-6EA2-47E3-A427-50BAA7AA9B06}">
      <dsp:nvSpPr>
        <dsp:cNvPr id="0" name=""/>
        <dsp:cNvSpPr/>
      </dsp:nvSpPr>
      <dsp:spPr>
        <a:xfrm>
          <a:off x="0" y="97590"/>
          <a:ext cx="6628804" cy="56160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endParaRPr lang="en-US" sz="3000" kern="1200" dirty="0"/>
        </a:p>
      </dsp:txBody>
      <dsp:txXfrm>
        <a:off x="27415" y="125005"/>
        <a:ext cx="6573974" cy="506770"/>
      </dsp:txXfrm>
    </dsp:sp>
    <dsp:sp modelId="{E1EA6DFC-372B-4949-AB49-E5C9BA44AF71}">
      <dsp:nvSpPr>
        <dsp:cNvPr id="0" name=""/>
        <dsp:cNvSpPr/>
      </dsp:nvSpPr>
      <dsp:spPr>
        <a:xfrm>
          <a:off x="0" y="659190"/>
          <a:ext cx="6628804" cy="422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465" tIns="38100" rIns="213360" bIns="38100" numCol="1" spcCol="1270" anchor="t" anchorCtr="0">
          <a:noAutofit/>
        </a:bodyPr>
        <a:lstStyle/>
        <a:p>
          <a:pPr marL="228600" lvl="1" indent="-228600" algn="just" defTabSz="1022350">
            <a:lnSpc>
              <a:spcPct val="90000"/>
            </a:lnSpc>
            <a:spcBef>
              <a:spcPct val="0"/>
            </a:spcBef>
            <a:spcAft>
              <a:spcPct val="20000"/>
            </a:spcAft>
            <a:buChar char="•"/>
          </a:pPr>
          <a:r>
            <a:rPr lang="en-US" sz="2300" b="1" kern="1200" dirty="0">
              <a:solidFill>
                <a:schemeClr val="tx1"/>
              </a:solidFill>
            </a:rPr>
            <a:t>YOU CAN ACCESS AND APPLY TO PUBLIC JOB ANNOUNCEMENTS THROUGH CAREER DOOR.
YOU CAN DO AN INTERNSHIP AS A MANDATORY OR VOLUNTARY INTERNSHIP WITHIN THE SCOPE OF THE NATIONAL INTERNSHIP PROGRAM.
WITHIN THE SCOPE OF THIS PROGRAM, YOUR INSURANCE IS PROVIDED BY THE UNIVERSITY AND YOUR INTERNSHIP FEES ARE PAID BY THE EMPLOYER.
YOU CAN ACCOMMODATE IN KYK RESIDENCES WHERE YOU WILL DO YOUR INTERNSHIP, FOR A FEE.</a:t>
          </a:r>
          <a:endParaRPr lang="en-US" sz="2300" kern="1200" dirty="0">
            <a:solidFill>
              <a:schemeClr val="tx1"/>
            </a:solidFill>
          </a:endParaRPr>
        </a:p>
      </dsp:txBody>
      <dsp:txXfrm>
        <a:off x="0" y="659190"/>
        <a:ext cx="6628804" cy="4222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613B8-A1C4-4F6E-BF04-1F678197D72E}">
      <dsp:nvSpPr>
        <dsp:cNvPr id="0" name=""/>
        <dsp:cNvSpPr/>
      </dsp:nvSpPr>
      <dsp:spPr>
        <a:xfrm>
          <a:off x="0" y="0"/>
          <a:ext cx="8349990" cy="2409195"/>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kern="1200" dirty="0">
              <a:solidFill>
                <a:schemeClr val="bg1"/>
              </a:solidFill>
            </a:rPr>
            <a:t>NATIONAL INTERNSHIP PROGRAM ALLOWS OUR VALUED STUDENTS TO GET EXPERIENCE IN WORKING LIFE BEFORE YOU GRADUATE FROM SCHOOL.</a:t>
          </a:r>
          <a:endParaRPr lang="en-US" sz="2400" kern="1200" dirty="0">
            <a:solidFill>
              <a:schemeClr val="bg1"/>
            </a:solidFill>
          </a:endParaRPr>
        </a:p>
      </dsp:txBody>
      <dsp:txXfrm>
        <a:off x="70563" y="70563"/>
        <a:ext cx="5859899" cy="2268069"/>
      </dsp:txXfrm>
    </dsp:sp>
    <dsp:sp modelId="{119D52B3-0FD6-43F0-9E6A-EB7252C038CD}">
      <dsp:nvSpPr>
        <dsp:cNvPr id="0" name=""/>
        <dsp:cNvSpPr/>
      </dsp:nvSpPr>
      <dsp:spPr>
        <a:xfrm>
          <a:off x="1473527" y="2944571"/>
          <a:ext cx="8349990" cy="2409195"/>
        </a:xfrm>
        <a:prstGeom prst="roundRect">
          <a:avLst>
            <a:gd name="adj" fmla="val 10000"/>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b="1" kern="1200" dirty="0">
              <a:solidFill>
                <a:schemeClr val="bg1"/>
              </a:solidFill>
            </a:rPr>
            <a:t>YOU CAN APPLY TO THIS PROGRAM FROM THE 2nd YEAR FOR 4-YEAR DEPARTMENTS, AND FROM THE END OF THE FIRST YEAR FOR 2-YEAR DEPARTMENTS. TO APPLY, YOUR GPA MUST BE AT LEAST 2.00.</a:t>
          </a:r>
          <a:endParaRPr lang="en-US" sz="2400" kern="1200" dirty="0">
            <a:solidFill>
              <a:schemeClr val="bg1"/>
            </a:solidFill>
          </a:endParaRPr>
        </a:p>
      </dsp:txBody>
      <dsp:txXfrm>
        <a:off x="1544090" y="3015134"/>
        <a:ext cx="5169359" cy="2268069"/>
      </dsp:txXfrm>
    </dsp:sp>
    <dsp:sp modelId="{7250BC30-AC4E-43A8-AC50-1151746B32EF}">
      <dsp:nvSpPr>
        <dsp:cNvPr id="0" name=""/>
        <dsp:cNvSpPr/>
      </dsp:nvSpPr>
      <dsp:spPr>
        <a:xfrm>
          <a:off x="6784013" y="1893895"/>
          <a:ext cx="1565976" cy="1565976"/>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7136358" y="1893895"/>
        <a:ext cx="861286" cy="11783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75793-6FE4-4E45-ACD3-87EDC14D2B55}">
      <dsp:nvSpPr>
        <dsp:cNvPr id="0" name=""/>
        <dsp:cNvSpPr/>
      </dsp:nvSpPr>
      <dsp:spPr>
        <a:xfrm>
          <a:off x="0" y="1698"/>
          <a:ext cx="9618133" cy="86107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98FB4E-D968-4088-8BC5-8377E2736211}">
      <dsp:nvSpPr>
        <dsp:cNvPr id="0" name=""/>
        <dsp:cNvSpPr/>
      </dsp:nvSpPr>
      <dsp:spPr>
        <a:xfrm>
          <a:off x="260473" y="195439"/>
          <a:ext cx="473588" cy="4735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010DFE-7265-4F4E-AEA8-04A7C4046871}">
      <dsp:nvSpPr>
        <dsp:cNvPr id="0" name=""/>
        <dsp:cNvSpPr/>
      </dsp:nvSpPr>
      <dsp:spPr>
        <a:xfrm>
          <a:off x="994536" y="1698"/>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en-US" sz="1800" b="1" kern="1200" dirty="0"/>
            <a:t>YOU CAN RECEIVE PERSONAL DEVELOPMENT AND INFORMATION TECHNOLOGY TRAINING AS CERTIFIED.</a:t>
          </a:r>
          <a:endParaRPr lang="en-US" sz="1800" kern="1200" dirty="0"/>
        </a:p>
      </dsp:txBody>
      <dsp:txXfrm>
        <a:off x="994536" y="1698"/>
        <a:ext cx="8623596" cy="861070"/>
      </dsp:txXfrm>
    </dsp:sp>
    <dsp:sp modelId="{93CDA526-121C-4443-9A10-6EA84868752A}">
      <dsp:nvSpPr>
        <dsp:cNvPr id="0" name=""/>
        <dsp:cNvSpPr/>
      </dsp:nvSpPr>
      <dsp:spPr>
        <a:xfrm>
          <a:off x="0" y="1078036"/>
          <a:ext cx="9618133" cy="86107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1D730B-348D-46C4-A196-4DE97D5500C7}">
      <dsp:nvSpPr>
        <dsp:cNvPr id="0" name=""/>
        <dsp:cNvSpPr/>
      </dsp:nvSpPr>
      <dsp:spPr>
        <a:xfrm>
          <a:off x="260473" y="1271777"/>
          <a:ext cx="473588" cy="473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8429C3-F724-4DC6-A89A-34F1CA04C13C}">
      <dsp:nvSpPr>
        <dsp:cNvPr id="0" name=""/>
        <dsp:cNvSpPr/>
      </dsp:nvSpPr>
      <dsp:spPr>
        <a:xfrm>
          <a:off x="994536" y="1078036"/>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en-US" sz="1800" b="1" kern="1200" dirty="0"/>
            <a:t>VIDEOS ARE FREE AND REGISTERED IN THE SYSTEM.</a:t>
          </a:r>
          <a:endParaRPr lang="en-US" sz="1800" kern="1200" dirty="0"/>
        </a:p>
      </dsp:txBody>
      <dsp:txXfrm>
        <a:off x="994536" y="1078036"/>
        <a:ext cx="8623596" cy="861070"/>
      </dsp:txXfrm>
    </dsp:sp>
    <dsp:sp modelId="{E7055A94-5B34-4269-A3DA-66F86B138319}">
      <dsp:nvSpPr>
        <dsp:cNvPr id="0" name=""/>
        <dsp:cNvSpPr/>
      </dsp:nvSpPr>
      <dsp:spPr>
        <a:xfrm>
          <a:off x="0" y="2154374"/>
          <a:ext cx="9618133" cy="86107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A99E28-EB26-47B2-8B5B-9CB9C125E9B0}">
      <dsp:nvSpPr>
        <dsp:cNvPr id="0" name=""/>
        <dsp:cNvSpPr/>
      </dsp:nvSpPr>
      <dsp:spPr>
        <a:xfrm>
          <a:off x="260473" y="2348115"/>
          <a:ext cx="473588" cy="4735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289FC4-DC14-4B8E-9308-D43C77D11FFD}">
      <dsp:nvSpPr>
        <dsp:cNvPr id="0" name=""/>
        <dsp:cNvSpPr/>
      </dsp:nvSpPr>
      <dsp:spPr>
        <a:xfrm>
          <a:off x="994536" y="2154374"/>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en-US" sz="1800" b="1" kern="1200" dirty="0"/>
            <a:t>ALL STUDENTS CAN BENEFIT FROM THE OPPORTUNITIES BY REGISTERING TO YETENEK TV.</a:t>
          </a:r>
          <a:endParaRPr lang="en-US" sz="1800" kern="1200" dirty="0"/>
        </a:p>
      </dsp:txBody>
      <dsp:txXfrm>
        <a:off x="994536" y="2154374"/>
        <a:ext cx="8623596" cy="861070"/>
      </dsp:txXfrm>
    </dsp:sp>
    <dsp:sp modelId="{C1FCEB2E-559B-48EB-A61C-12AB58CDA1F8}">
      <dsp:nvSpPr>
        <dsp:cNvPr id="0" name=""/>
        <dsp:cNvSpPr/>
      </dsp:nvSpPr>
      <dsp:spPr>
        <a:xfrm>
          <a:off x="0" y="3230712"/>
          <a:ext cx="9618133" cy="86107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A8E47-2938-471B-AD2E-67DC2BD21B06}">
      <dsp:nvSpPr>
        <dsp:cNvPr id="0" name=""/>
        <dsp:cNvSpPr/>
      </dsp:nvSpPr>
      <dsp:spPr>
        <a:xfrm>
          <a:off x="260473" y="3424453"/>
          <a:ext cx="473588" cy="4735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B966EF-2186-4CA5-9233-023165182328}">
      <dsp:nvSpPr>
        <dsp:cNvPr id="0" name=""/>
        <dsp:cNvSpPr/>
      </dsp:nvSpPr>
      <dsp:spPr>
        <a:xfrm>
          <a:off x="994536" y="3230712"/>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800100">
            <a:lnSpc>
              <a:spcPct val="90000"/>
            </a:lnSpc>
            <a:spcBef>
              <a:spcPct val="0"/>
            </a:spcBef>
            <a:spcAft>
              <a:spcPct val="35000"/>
            </a:spcAft>
            <a:buNone/>
          </a:pPr>
          <a:r>
            <a:rPr lang="en-US" sz="1800" kern="1200" dirty="0"/>
            <a:t>TALENT IS EVERYWHERE, SPEECH IS TALENT, YOU CAN ALSO PARTICIPATE IN PROGRAMS SUCH AS TALENT DOOR PROJECT COMPETITIONS AND CAREER CONVERSATIONS.</a:t>
          </a:r>
        </a:p>
      </dsp:txBody>
      <dsp:txXfrm>
        <a:off x="994536" y="3230712"/>
        <a:ext cx="8623596" cy="8610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7E359-FDB1-4991-94C4-84FF8BCC49CA}" type="datetimeFigureOut">
              <a:rPr lang="tr-TR" smtClean="0"/>
              <a:t>26.09.2023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768FE-A80E-4E20-8BD9-3615B1028F60}" type="slidenum">
              <a:rPr lang="tr-TR" smtClean="0"/>
              <a:t>‹#›</a:t>
            </a:fld>
            <a:endParaRPr lang="tr-TR"/>
          </a:p>
        </p:txBody>
      </p:sp>
    </p:spTree>
    <p:extLst>
      <p:ext uri="{BB962C8B-B14F-4D97-AF65-F5344CB8AC3E}">
        <p14:creationId xmlns:p14="http://schemas.microsoft.com/office/powerpoint/2010/main" val="324070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DD768FE-A80E-4E20-8BD9-3615B1028F60}" type="slidenum">
              <a:rPr lang="tr-TR" smtClean="0"/>
              <a:t>1</a:t>
            </a:fld>
            <a:endParaRPr lang="tr-TR" dirty="0"/>
          </a:p>
        </p:txBody>
      </p:sp>
    </p:spTree>
    <p:extLst>
      <p:ext uri="{BB962C8B-B14F-4D97-AF65-F5344CB8AC3E}">
        <p14:creationId xmlns:p14="http://schemas.microsoft.com/office/powerpoint/2010/main" val="288211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DD768FE-A80E-4E20-8BD9-3615B1028F60}" type="slidenum">
              <a:rPr lang="tr-TR" smtClean="0"/>
              <a:t>4</a:t>
            </a:fld>
            <a:endParaRPr lang="tr-TR" dirty="0"/>
          </a:p>
        </p:txBody>
      </p:sp>
    </p:spTree>
    <p:extLst>
      <p:ext uri="{BB962C8B-B14F-4D97-AF65-F5344CB8AC3E}">
        <p14:creationId xmlns:p14="http://schemas.microsoft.com/office/powerpoint/2010/main" val="423063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Dünyada mezun iş bulma kriter. Kendi istihdamını sağlayan üniversite</a:t>
            </a:r>
          </a:p>
        </p:txBody>
      </p:sp>
      <p:sp>
        <p:nvSpPr>
          <p:cNvPr id="4" name="Slayt Numarası Yer Tutucusu 3"/>
          <p:cNvSpPr>
            <a:spLocks noGrp="1"/>
          </p:cNvSpPr>
          <p:nvPr>
            <p:ph type="sldNum" sz="quarter" idx="5"/>
          </p:nvPr>
        </p:nvSpPr>
        <p:spPr/>
        <p:txBody>
          <a:bodyPr/>
          <a:lstStyle/>
          <a:p>
            <a:fld id="{ADD768FE-A80E-4E20-8BD9-3615B1028F60}" type="slidenum">
              <a:rPr lang="tr-TR" smtClean="0"/>
              <a:t>5</a:t>
            </a:fld>
            <a:endParaRPr lang="tr-TR" dirty="0"/>
          </a:p>
        </p:txBody>
      </p:sp>
    </p:spTree>
    <p:extLst>
      <p:ext uri="{BB962C8B-B14F-4D97-AF65-F5344CB8AC3E}">
        <p14:creationId xmlns:p14="http://schemas.microsoft.com/office/powerpoint/2010/main" val="4239455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DD768FE-A80E-4E20-8BD9-3615B1028F60}" type="slidenum">
              <a:rPr lang="tr-TR" smtClean="0"/>
              <a:t>6</a:t>
            </a:fld>
            <a:endParaRPr lang="tr-TR" dirty="0"/>
          </a:p>
        </p:txBody>
      </p:sp>
    </p:spTree>
    <p:extLst>
      <p:ext uri="{BB962C8B-B14F-4D97-AF65-F5344CB8AC3E}">
        <p14:creationId xmlns:p14="http://schemas.microsoft.com/office/powerpoint/2010/main" val="1357069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F311C72-F7DF-4273-9A15-BF0B3FDC9931}" type="slidenum">
              <a:rPr lang="tr-TR" smtClean="0"/>
              <a:t>26</a:t>
            </a:fld>
            <a:endParaRPr lang="tr-TR" dirty="0"/>
          </a:p>
        </p:txBody>
      </p:sp>
    </p:spTree>
    <p:extLst>
      <p:ext uri="{BB962C8B-B14F-4D97-AF65-F5344CB8AC3E}">
        <p14:creationId xmlns:p14="http://schemas.microsoft.com/office/powerpoint/2010/main" val="1118620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DAD2A4D-5EC0-4BDD-8D24-937CBAB365EB}" type="datetimeFigureOut">
              <a:rPr lang="tr-TR" smtClean="0"/>
              <a:t>26.09.2023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204ACB-2B2D-4EC4-A24D-D1C70E0D7FAB}"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83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DAD2A4D-5EC0-4BDD-8D24-937CBAB365EB}" type="datetimeFigureOut">
              <a:rPr lang="tr-TR" smtClean="0"/>
              <a:t>26.09.2023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40500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DAD2A4D-5EC0-4BDD-8D24-937CBAB365EB}" type="datetimeFigureOut">
              <a:rPr lang="tr-TR" smtClean="0"/>
              <a:t>26.09.2023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2620074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DAD2A4D-5EC0-4BDD-8D24-937CBAB365EB}" type="datetimeFigureOut">
              <a:rPr lang="tr-TR" smtClean="0"/>
              <a:t>26.09.2023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4090222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DAD2A4D-5EC0-4BDD-8D24-937CBAB365EB}" type="datetimeFigureOut">
              <a:rPr lang="tr-TR" smtClean="0"/>
              <a:t>26.09.2023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B204ACB-2B2D-4EC4-A24D-D1C70E0D7FAB}"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10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DAD2A4D-5EC0-4BDD-8D24-937CBAB365EB}" type="datetimeFigureOut">
              <a:rPr lang="tr-TR" smtClean="0"/>
              <a:t>26.09.2023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2055334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DAD2A4D-5EC0-4BDD-8D24-937CBAB365EB}" type="datetimeFigureOut">
              <a:rPr lang="tr-TR" smtClean="0"/>
              <a:t>26.09.2023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223410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DAD2A4D-5EC0-4BDD-8D24-937CBAB365EB}" type="datetimeFigureOut">
              <a:rPr lang="tr-TR" smtClean="0"/>
              <a:t>26.09.2023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2922041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AD2A4D-5EC0-4BDD-8D24-937CBAB365EB}" type="datetimeFigureOut">
              <a:rPr lang="tr-TR" smtClean="0"/>
              <a:t>26.09.2023</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1005080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AD2A4D-5EC0-4BDD-8D24-937CBAB365EB}" type="datetimeFigureOut">
              <a:rPr lang="tr-TR" smtClean="0"/>
              <a:t>26.09.2023</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B204ACB-2B2D-4EC4-A24D-D1C70E0D7FAB}" type="slidenum">
              <a:rPr lang="tr-TR" smtClean="0"/>
              <a:t>‹#›</a:t>
            </a:fld>
            <a:endParaRPr lang="tr-TR"/>
          </a:p>
        </p:txBody>
      </p:sp>
    </p:spTree>
    <p:extLst>
      <p:ext uri="{BB962C8B-B14F-4D97-AF65-F5344CB8AC3E}">
        <p14:creationId xmlns:p14="http://schemas.microsoft.com/office/powerpoint/2010/main" val="91873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DAD2A4D-5EC0-4BDD-8D24-937CBAB365EB}" type="datetimeFigureOut">
              <a:rPr lang="tr-TR" smtClean="0"/>
              <a:t>26.09.2023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B204ACB-2B2D-4EC4-A24D-D1C70E0D7FAB}" type="slidenum">
              <a:rPr lang="tr-TR" smtClean="0"/>
              <a:t>‹#›</a:t>
            </a:fld>
            <a:endParaRPr lang="tr-TR"/>
          </a:p>
        </p:txBody>
      </p:sp>
    </p:spTree>
    <p:extLst>
      <p:ext uri="{BB962C8B-B14F-4D97-AF65-F5344CB8AC3E}">
        <p14:creationId xmlns:p14="http://schemas.microsoft.com/office/powerpoint/2010/main" val="31062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AD2A4D-5EC0-4BDD-8D24-937CBAB365EB}" type="datetimeFigureOut">
              <a:rPr lang="tr-TR" smtClean="0"/>
              <a:t>26.09.2023</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B204ACB-2B2D-4EC4-A24D-D1C70E0D7FAB}"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16152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5.xml"/><Relationship Id="rId7" Type="http://schemas.openxmlformats.org/officeDocument/2006/relationships/image" Target="../media/image2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29.svg"/><Relationship Id="rId4" Type="http://schemas.openxmlformats.org/officeDocument/2006/relationships/diagramQuickStyle" Target="../diagrams/quickStyle5.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kariyerkapisi.cbiko.gov.tr/" TargetMode="External"/><Relationship Id="rId2" Type="http://schemas.openxmlformats.org/officeDocument/2006/relationships/hyperlink" Target="https://kariyer.karabuk.edu.tr/icerikGoster.aspx?K=S&amp;id=2&amp;BA=index.aspx" TargetMode="External"/><Relationship Id="rId1" Type="http://schemas.openxmlformats.org/officeDocument/2006/relationships/slideLayout" Target="../slideLayouts/slideLayout2.xml"/><Relationship Id="rId4" Type="http://schemas.openxmlformats.org/officeDocument/2006/relationships/hyperlink" Target="https://www.yetenekkapisi.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mailto:kgo@karabuk.edu.tr" TargetMode="Externa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2A7D8AE-A70B-14EB-C441-342BCB38698F}"/>
              </a:ext>
            </a:extLst>
          </p:cNvPr>
          <p:cNvSpPr>
            <a:spLocks noGrp="1"/>
          </p:cNvSpPr>
          <p:nvPr>
            <p:ph type="ctrTitle"/>
          </p:nvPr>
        </p:nvSpPr>
        <p:spPr>
          <a:xfrm>
            <a:off x="633999" y="4550229"/>
            <a:ext cx="10909073" cy="1057655"/>
          </a:xfrm>
        </p:spPr>
        <p:txBody>
          <a:bodyPr>
            <a:normAutofit/>
          </a:bodyPr>
          <a:lstStyle/>
          <a:p>
            <a:r>
              <a:rPr lang="tr-TR" sz="6000" b="1" dirty="0"/>
              <a:t>KARABUK UNİVERSİTY	</a:t>
            </a:r>
          </a:p>
        </p:txBody>
      </p:sp>
      <p:sp>
        <p:nvSpPr>
          <p:cNvPr id="3" name="Alt Başlık 2">
            <a:extLst>
              <a:ext uri="{FF2B5EF4-FFF2-40B4-BE49-F238E27FC236}">
                <a16:creationId xmlns:a16="http://schemas.microsoft.com/office/drawing/2014/main" id="{1218CC41-6D77-1A44-C387-1ED5DEB8F8AC}"/>
              </a:ext>
            </a:extLst>
          </p:cNvPr>
          <p:cNvSpPr>
            <a:spLocks noGrp="1"/>
          </p:cNvSpPr>
          <p:nvPr>
            <p:ph type="subTitle" idx="1"/>
          </p:nvPr>
        </p:nvSpPr>
        <p:spPr>
          <a:xfrm>
            <a:off x="633999" y="5727515"/>
            <a:ext cx="10925101" cy="515477"/>
          </a:xfrm>
        </p:spPr>
        <p:txBody>
          <a:bodyPr>
            <a:normAutofit/>
          </a:bodyPr>
          <a:lstStyle/>
          <a:p>
            <a:r>
              <a:rPr lang="en-US" sz="2200" b="1" dirty="0">
                <a:solidFill>
                  <a:schemeClr val="tx1">
                    <a:lumMod val="85000"/>
                    <a:lumOff val="15000"/>
                  </a:schemeClr>
                </a:solidFill>
                <a:latin typeface="+mj-lt"/>
              </a:rPr>
              <a:t>Career Application and Research Center</a:t>
            </a:r>
            <a:endParaRPr lang="tr-TR" sz="2200" dirty="0">
              <a:solidFill>
                <a:schemeClr val="tx1">
                  <a:lumMod val="85000"/>
                  <a:lumOff val="15000"/>
                </a:schemeClr>
              </a:solidFill>
              <a:latin typeface="+mj-lt"/>
            </a:endParaRPr>
          </a:p>
        </p:txBody>
      </p:sp>
      <p:pic>
        <p:nvPicPr>
          <p:cNvPr id="7" name="Resim 6" descr="dış mekan, nehir, şehir içeren bir resim&#10;&#10;Açıklama otomatik olarak oluşturuldu">
            <a:extLst>
              <a:ext uri="{FF2B5EF4-FFF2-40B4-BE49-F238E27FC236}">
                <a16:creationId xmlns:a16="http://schemas.microsoft.com/office/drawing/2014/main" id="{4377225E-F45E-8704-D850-09AA2094797E}"/>
              </a:ext>
            </a:extLst>
          </p:cNvPr>
          <p:cNvPicPr>
            <a:picLocks noChangeAspect="1"/>
          </p:cNvPicPr>
          <p:nvPr/>
        </p:nvPicPr>
        <p:blipFill rotWithShape="1">
          <a:blip r:embed="rId3">
            <a:extLst>
              <a:ext uri="{28A0092B-C50C-407E-A947-70E740481C1C}">
                <a14:useLocalDpi xmlns:a14="http://schemas.microsoft.com/office/drawing/2010/main" val="0"/>
              </a:ext>
            </a:extLst>
          </a:blip>
          <a:srcRect t="34770" r="-1" b="15787"/>
          <a:stretch/>
        </p:blipFill>
        <p:spPr>
          <a:xfrm>
            <a:off x="635457" y="640080"/>
            <a:ext cx="10916463" cy="3602736"/>
          </a:xfrm>
          <a:prstGeom prst="rect">
            <a:avLst/>
          </a:prstGeom>
        </p:spPr>
      </p:pic>
      <p:cxnSp>
        <p:nvCxnSpPr>
          <p:cNvPr id="14" name="Straight Connector 13">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8" name="Rectangle 17">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9" name="Resim 8" descr="logo içeren bir resim&#10;&#10;Açıklama otomatik olarak oluşturuldu">
            <a:extLst>
              <a:ext uri="{FF2B5EF4-FFF2-40B4-BE49-F238E27FC236}">
                <a16:creationId xmlns:a16="http://schemas.microsoft.com/office/drawing/2014/main" id="{75EF759C-FF79-D99E-A628-178E9CECB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8627" y="4667358"/>
            <a:ext cx="930650" cy="940526"/>
          </a:xfrm>
          <a:prstGeom prst="rect">
            <a:avLst/>
          </a:prstGeom>
        </p:spPr>
      </p:pic>
    </p:spTree>
    <p:extLst>
      <p:ext uri="{BB962C8B-B14F-4D97-AF65-F5344CB8AC3E}">
        <p14:creationId xmlns:p14="http://schemas.microsoft.com/office/powerpoint/2010/main" val="2640144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2" name="Rectangle 3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2" name="İçerik Yer Tutucusu 11" descr="metin, yazı tipi, yazılım, bilgisayar simgesi içeren bir resim&#10;&#10;Açıklama otomatik olarak oluşturuldu">
            <a:extLst>
              <a:ext uri="{FF2B5EF4-FFF2-40B4-BE49-F238E27FC236}">
                <a16:creationId xmlns:a16="http://schemas.microsoft.com/office/drawing/2014/main" id="{3440815D-AF7E-3E5A-C153-C2526A3AAE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973935"/>
            <a:ext cx="10905066" cy="4389288"/>
          </a:xfrm>
          <a:prstGeom prst="rect">
            <a:avLst/>
          </a:prstGeom>
        </p:spPr>
      </p:pic>
    </p:spTree>
    <p:extLst>
      <p:ext uri="{BB962C8B-B14F-4D97-AF65-F5344CB8AC3E}">
        <p14:creationId xmlns:p14="http://schemas.microsoft.com/office/powerpoint/2010/main" val="3245794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DE3E27-351B-C457-3798-B58F61A42DC2}"/>
              </a:ext>
            </a:extLst>
          </p:cNvPr>
          <p:cNvSpPr>
            <a:spLocks noGrp="1"/>
          </p:cNvSpPr>
          <p:nvPr>
            <p:ph type="title"/>
          </p:nvPr>
        </p:nvSpPr>
        <p:spPr>
          <a:xfrm>
            <a:off x="267472" y="1983078"/>
            <a:ext cx="4603982" cy="4093028"/>
          </a:xfrm>
        </p:spPr>
        <p:txBody>
          <a:bodyPr anchor="ctr">
            <a:normAutofit/>
          </a:bodyPr>
          <a:lstStyle/>
          <a:p>
            <a:pPr>
              <a:lnSpc>
                <a:spcPct val="150000"/>
              </a:lnSpc>
            </a:pPr>
            <a:r>
              <a:rPr lang="en-US" sz="2800" b="1" i="1" dirty="0"/>
              <a:t>WE WILL INFORM YOU ABOUT THE OPPORTUNITIES OFFERED BY THE PRESIDENTIAL HUMAN RESOURCES OFFICE.</a:t>
            </a:r>
            <a:endParaRPr lang="tr-TR" sz="2800" b="1" i="1" dirty="0"/>
          </a:p>
        </p:txBody>
      </p:sp>
      <p:graphicFrame>
        <p:nvGraphicFramePr>
          <p:cNvPr id="10" name="İçerik Yer Tutucusu 2">
            <a:extLst>
              <a:ext uri="{FF2B5EF4-FFF2-40B4-BE49-F238E27FC236}">
                <a16:creationId xmlns:a16="http://schemas.microsoft.com/office/drawing/2014/main" id="{B4768065-E852-60BE-3998-DDFF9E31056D}"/>
              </a:ext>
            </a:extLst>
          </p:cNvPr>
          <p:cNvGraphicFramePr>
            <a:graphicFrameLocks noGrp="1"/>
          </p:cNvGraphicFramePr>
          <p:nvPr>
            <p:ph idx="1"/>
            <p:extLst>
              <p:ext uri="{D42A27DB-BD31-4B8C-83A1-F6EECF244321}">
                <p14:modId xmlns:p14="http://schemas.microsoft.com/office/powerpoint/2010/main" val="437347585"/>
              </p:ext>
            </p:extLst>
          </p:nvPr>
        </p:nvGraphicFramePr>
        <p:xfrm>
          <a:off x="5241018" y="1096525"/>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a:extLst>
              <a:ext uri="{FF2B5EF4-FFF2-40B4-BE49-F238E27FC236}">
                <a16:creationId xmlns:a16="http://schemas.microsoft.com/office/drawing/2014/main" id="{B9D436C2-FD94-0284-130D-856B67EE93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2178" y="1837710"/>
            <a:ext cx="4494571" cy="659917"/>
          </a:xfrm>
          <a:prstGeom prst="rect">
            <a:avLst/>
          </a:prstGeom>
        </p:spPr>
      </p:pic>
      <p:pic>
        <p:nvPicPr>
          <p:cNvPr id="5" name="Grafik 4">
            <a:extLst>
              <a:ext uri="{FF2B5EF4-FFF2-40B4-BE49-F238E27FC236}">
                <a16:creationId xmlns:a16="http://schemas.microsoft.com/office/drawing/2014/main" id="{D2BBCD73-8F4F-92BC-EA56-B56BB219ED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26682" y="1096525"/>
            <a:ext cx="4303899" cy="631922"/>
          </a:xfrm>
          <a:prstGeom prst="rect">
            <a:avLst/>
          </a:prstGeom>
        </p:spPr>
      </p:pic>
    </p:spTree>
    <p:extLst>
      <p:ext uri="{BB962C8B-B14F-4D97-AF65-F5344CB8AC3E}">
        <p14:creationId xmlns:p14="http://schemas.microsoft.com/office/powerpoint/2010/main" val="884313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İçerik Yer Tutucusu 2">
            <a:extLst>
              <a:ext uri="{FF2B5EF4-FFF2-40B4-BE49-F238E27FC236}">
                <a16:creationId xmlns:a16="http://schemas.microsoft.com/office/drawing/2014/main" id="{9A7DB2C0-AC93-B715-0E22-517371A52430}"/>
              </a:ext>
            </a:extLst>
          </p:cNvPr>
          <p:cNvGraphicFramePr>
            <a:graphicFrameLocks noGrp="1"/>
          </p:cNvGraphicFramePr>
          <p:nvPr>
            <p:ph idx="1"/>
            <p:extLst>
              <p:ext uri="{D42A27DB-BD31-4B8C-83A1-F6EECF244321}">
                <p14:modId xmlns:p14="http://schemas.microsoft.com/office/powerpoint/2010/main" val="2750334027"/>
              </p:ext>
            </p:extLst>
          </p:nvPr>
        </p:nvGraphicFramePr>
        <p:xfrm>
          <a:off x="1081549" y="688258"/>
          <a:ext cx="9823518" cy="5353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1328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AFF43A89-FF65-44A9-BE4C-DC7389FF9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8">
            <a:extLst>
              <a:ext uri="{FF2B5EF4-FFF2-40B4-BE49-F238E27FC236}">
                <a16:creationId xmlns:a16="http://schemas.microsoft.com/office/drawing/2014/main" id="{3CBC4341-33FB-4D46-A7B4-62039B616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9394C5B-B8DE-4221-8CA4-A30237DB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çerik Yer Tutucusu 4" descr="metin içeren bir resim">
            <a:extLst>
              <a:ext uri="{FF2B5EF4-FFF2-40B4-BE49-F238E27FC236}">
                <a16:creationId xmlns:a16="http://schemas.microsoft.com/office/drawing/2014/main" id="{931E2958-0C7E-D94C-8EEE-8D0BB5FE755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6933" r="-1" b="6645"/>
          <a:stretch/>
        </p:blipFill>
        <p:spPr>
          <a:xfrm>
            <a:off x="511564" y="521208"/>
            <a:ext cx="11156148" cy="5815584"/>
          </a:xfrm>
          <a:prstGeom prst="rect">
            <a:avLst/>
          </a:prstGeom>
        </p:spPr>
      </p:pic>
    </p:spTree>
    <p:extLst>
      <p:ext uri="{BB962C8B-B14F-4D97-AF65-F5344CB8AC3E}">
        <p14:creationId xmlns:p14="http://schemas.microsoft.com/office/powerpoint/2010/main" val="214285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6"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7"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 name="İçerik Yer Tutucusu 2">
            <a:extLst>
              <a:ext uri="{FF2B5EF4-FFF2-40B4-BE49-F238E27FC236}">
                <a16:creationId xmlns:a16="http://schemas.microsoft.com/office/drawing/2014/main" id="{737A9D6C-246A-6A74-C036-6E0B76CBBA37}"/>
              </a:ext>
            </a:extLst>
          </p:cNvPr>
          <p:cNvSpPr>
            <a:spLocks noGrp="1"/>
          </p:cNvSpPr>
          <p:nvPr>
            <p:ph idx="1"/>
          </p:nvPr>
        </p:nvSpPr>
        <p:spPr>
          <a:xfrm>
            <a:off x="4742016" y="605896"/>
            <a:ext cx="7052717" cy="5938742"/>
          </a:xfrm>
        </p:spPr>
        <p:txBody>
          <a:bodyPr anchor="ctr">
            <a:normAutofit/>
          </a:bodyPr>
          <a:lstStyle/>
          <a:p>
            <a:pPr algn="just"/>
            <a:endParaRPr lang="tr-TR" sz="2200" b="1" dirty="0"/>
          </a:p>
          <a:p>
            <a:pPr algn="just">
              <a:buFont typeface="Wingdings" panose="05000000000000000000" pitchFamily="2" charset="2"/>
              <a:buChar char="v"/>
            </a:pPr>
            <a:r>
              <a:rPr lang="en-US" sz="2200" b="1" dirty="0"/>
              <a:t>YOU CAN ACCESS AND APPLY FOR JOB AND INTERNSHIP ADVERTISEMENTS DOMESTIC AND ABROAD, ONLINE OR FACE TO FACE THROUGH THE TALENT GATEWAY. YOU CAN ACCESS ANNOUNCEMENTS OF EVENTS AND TRAININGS TO BE HELD BY INSTITUTIONS REGISTERED IN THE SYSTEM AND APPLY FOR ACTIVITIES.</a:t>
            </a:r>
            <a:endParaRPr lang="tr-TR" sz="2200" b="1" dirty="0"/>
          </a:p>
          <a:p>
            <a:pPr algn="just">
              <a:buFont typeface="Wingdings" panose="05000000000000000000" pitchFamily="2" charset="2"/>
              <a:buChar char="v"/>
            </a:pPr>
            <a:r>
              <a:rPr lang="en-US" sz="2200" b="1" dirty="0"/>
              <a:t>TRAININGS ARE TAKEN FACE TO FACE OR ONLINE, FOR A PAYMENT OR FREE OF CHARGE, AND CERTIFICATE AND CERTIFICATE OF PARTICIPATION ARE PROVIDED.</a:t>
            </a:r>
          </a:p>
          <a:p>
            <a:pPr algn="just">
              <a:buFont typeface="Wingdings" panose="05000000000000000000" pitchFamily="2" charset="2"/>
              <a:buChar char="v"/>
            </a:pPr>
            <a:r>
              <a:rPr lang="en-US" sz="2200" b="1" dirty="0"/>
              <a:t>APPLICATIONS FOR FAIRS HELD ACROSS TURKEY AFFILIATED WITH THE PRESIDENTIAL HUMAN RESOURCES OFFICE ARE MADE THROUGH THE TALENT DOOR.</a:t>
            </a:r>
            <a:endParaRPr lang="tr-TR" sz="2200" b="1" dirty="0"/>
          </a:p>
        </p:txBody>
      </p:sp>
      <p:pic>
        <p:nvPicPr>
          <p:cNvPr id="9" name="Resim 8">
            <a:extLst>
              <a:ext uri="{FF2B5EF4-FFF2-40B4-BE49-F238E27FC236}">
                <a16:creationId xmlns:a16="http://schemas.microsoft.com/office/drawing/2014/main" id="{0BB3F257-F91C-AE15-9DCE-149C6C9F3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2" y="3164373"/>
            <a:ext cx="3854763" cy="529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Resim 20">
            <a:extLst>
              <a:ext uri="{FF2B5EF4-FFF2-40B4-BE49-F238E27FC236}">
                <a16:creationId xmlns:a16="http://schemas.microsoft.com/office/drawing/2014/main" id="{861B9CCE-3C8A-73FF-1D79-5957CE9C5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576" y="43921"/>
            <a:ext cx="4286250" cy="561975"/>
          </a:xfrm>
          <a:prstGeom prst="rect">
            <a:avLst/>
          </a:prstGeom>
        </p:spPr>
      </p:pic>
    </p:spTree>
    <p:extLst>
      <p:ext uri="{BB962C8B-B14F-4D97-AF65-F5344CB8AC3E}">
        <p14:creationId xmlns:p14="http://schemas.microsoft.com/office/powerpoint/2010/main" val="2260499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34D4E75-9C4D-E4B1-12F0-16954F590486}"/>
              </a:ext>
            </a:extLst>
          </p:cNvPr>
          <p:cNvSpPr>
            <a:spLocks noGrp="1"/>
          </p:cNvSpPr>
          <p:nvPr>
            <p:ph type="title"/>
          </p:nvPr>
        </p:nvSpPr>
        <p:spPr>
          <a:xfrm>
            <a:off x="5181601" y="634946"/>
            <a:ext cx="6368142" cy="1450757"/>
          </a:xfrm>
        </p:spPr>
        <p:txBody>
          <a:bodyPr>
            <a:normAutofit/>
          </a:bodyPr>
          <a:lstStyle/>
          <a:p>
            <a:r>
              <a:rPr lang="tr-TR" b="1" dirty="0"/>
              <a:t>YETENEK TV</a:t>
            </a:r>
          </a:p>
        </p:txBody>
      </p:sp>
      <p:pic>
        <p:nvPicPr>
          <p:cNvPr id="5" name="Picture 4">
            <a:extLst>
              <a:ext uri="{FF2B5EF4-FFF2-40B4-BE49-F238E27FC236}">
                <a16:creationId xmlns:a16="http://schemas.microsoft.com/office/drawing/2014/main" id="{0982DC33-1463-6C6D-358E-2DCA6BA31C8B}"/>
              </a:ext>
            </a:extLst>
          </p:cNvPr>
          <p:cNvPicPr>
            <a:picLocks noChangeAspect="1"/>
          </p:cNvPicPr>
          <p:nvPr/>
        </p:nvPicPr>
        <p:blipFill rotWithShape="1">
          <a:blip r:embed="rId2"/>
          <a:srcRect l="12293" r="42486" b="1"/>
          <a:stretch/>
        </p:blipFill>
        <p:spPr>
          <a:xfrm>
            <a:off x="20" y="-12128"/>
            <a:ext cx="4654276" cy="6870127"/>
          </a:xfrm>
          <a:prstGeom prst="rect">
            <a:avLst/>
          </a:prstGeom>
        </p:spPr>
      </p:pic>
      <p:cxnSp>
        <p:nvCxnSpPr>
          <p:cNvPr id="23"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BAFB0BF5-0260-715F-0888-13829AA26B31}"/>
              </a:ext>
            </a:extLst>
          </p:cNvPr>
          <p:cNvSpPr>
            <a:spLocks noGrp="1"/>
          </p:cNvSpPr>
          <p:nvPr>
            <p:ph idx="1"/>
          </p:nvPr>
        </p:nvSpPr>
        <p:spPr>
          <a:xfrm>
            <a:off x="5181601" y="2198914"/>
            <a:ext cx="6368142" cy="3670180"/>
          </a:xfrm>
        </p:spPr>
        <p:txBody>
          <a:bodyPr>
            <a:normAutofit/>
          </a:bodyPr>
          <a:lstStyle/>
          <a:p>
            <a:pPr algn="just"/>
            <a:r>
              <a:rPr lang="en-US" sz="2600" b="1" dirty="0"/>
              <a:t>STUDENTS TAKING THE CAREER PLANNING COURSE AT ÜSD CAN ACCESS THE VIDEOS OF THIS COURSE ON YETENEK TV.</a:t>
            </a:r>
            <a:endParaRPr lang="tr-TR" sz="2600" b="1" dirty="0"/>
          </a:p>
          <a:p>
            <a:pPr algn="just"/>
            <a:r>
              <a:rPr lang="en-US" sz="2600" b="1" dirty="0"/>
              <a:t>STUDENTS WHO WILL DO INTERNSHIP CAN COMPLETE THE OCCUPATIONAL HEALTH AND SAFETY TRAINING AND GET THEIR CERTIFICATE THROUGH THE SYSTEM AND DELIVERY IT TO THE PLACE WHERE THEY WILL DO THE INTERNSHIP.</a:t>
            </a:r>
            <a:endParaRPr lang="tr-TR" sz="2600" b="1" dirty="0"/>
          </a:p>
        </p:txBody>
      </p:sp>
      <p:pic>
        <p:nvPicPr>
          <p:cNvPr id="6" name="Resim 5">
            <a:extLst>
              <a:ext uri="{FF2B5EF4-FFF2-40B4-BE49-F238E27FC236}">
                <a16:creationId xmlns:a16="http://schemas.microsoft.com/office/drawing/2014/main" id="{AA6BCF43-1AE4-A610-95AA-440E5648D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50543"/>
            <a:ext cx="3810000" cy="2114550"/>
          </a:xfrm>
          <a:prstGeom prst="rect">
            <a:avLst/>
          </a:prstGeom>
        </p:spPr>
      </p:pic>
    </p:spTree>
    <p:extLst>
      <p:ext uri="{BB962C8B-B14F-4D97-AF65-F5344CB8AC3E}">
        <p14:creationId xmlns:p14="http://schemas.microsoft.com/office/powerpoint/2010/main" val="369964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0" name="İçerik Yer Tutucusu 2">
            <a:extLst>
              <a:ext uri="{FF2B5EF4-FFF2-40B4-BE49-F238E27FC236}">
                <a16:creationId xmlns:a16="http://schemas.microsoft.com/office/drawing/2014/main" id="{0851FE0A-CCFB-EA6D-FDEF-547A39345577}"/>
              </a:ext>
            </a:extLst>
          </p:cNvPr>
          <p:cNvGraphicFramePr>
            <a:graphicFrameLocks noGrp="1"/>
          </p:cNvGraphicFramePr>
          <p:nvPr>
            <p:ph idx="1"/>
            <p:extLst>
              <p:ext uri="{D42A27DB-BD31-4B8C-83A1-F6EECF244321}">
                <p14:modId xmlns:p14="http://schemas.microsoft.com/office/powerpoint/2010/main" val="2449619339"/>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a:extLst>
              <a:ext uri="{FF2B5EF4-FFF2-40B4-BE49-F238E27FC236}">
                <a16:creationId xmlns:a16="http://schemas.microsoft.com/office/drawing/2014/main" id="{02BE3C3E-5FDC-997C-F3A2-5C7B83D2A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503" y="-129136"/>
            <a:ext cx="3810000" cy="2114550"/>
          </a:xfrm>
          <a:prstGeom prst="rect">
            <a:avLst/>
          </a:prstGeom>
        </p:spPr>
      </p:pic>
    </p:spTree>
    <p:extLst>
      <p:ext uri="{BB962C8B-B14F-4D97-AF65-F5344CB8AC3E}">
        <p14:creationId xmlns:p14="http://schemas.microsoft.com/office/powerpoint/2010/main" val="462819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033" name="Rectangle 103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1035" name="Straight Connector 103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55DE3D8-F4AD-861D-B0D9-6A3C266BB27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360" b="14576"/>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5153DF74-55A2-46D1-7900-470F7D6A6B9A}"/>
              </a:ext>
            </a:extLst>
          </p:cNvPr>
          <p:cNvSpPr>
            <a:spLocks noGrp="1"/>
          </p:cNvSpPr>
          <p:nvPr>
            <p:ph type="title"/>
          </p:nvPr>
        </p:nvSpPr>
        <p:spPr>
          <a:xfrm>
            <a:off x="1024778" y="5575364"/>
            <a:ext cx="10058400" cy="822960"/>
          </a:xfrm>
        </p:spPr>
        <p:txBody>
          <a:bodyPr vert="horz" lIns="91440" tIns="45720" rIns="91440" bIns="45720" rtlCol="0" anchor="b">
            <a:noAutofit/>
          </a:bodyPr>
          <a:lstStyle/>
          <a:p>
            <a:pPr algn="ctr"/>
            <a:r>
              <a:rPr lang="en-US" sz="4000" b="1" dirty="0">
                <a:solidFill>
                  <a:srgbClr val="FFFFFF"/>
                </a:solidFill>
              </a:rPr>
              <a:t>CAREER CENTER ORGANIZES CAREER CONVERSATIONS WITHIN THE UNIVERSITY</a:t>
            </a:r>
          </a:p>
        </p:txBody>
      </p:sp>
      <p:sp>
        <p:nvSpPr>
          <p:cNvPr id="1039" name="Rectangle 1038">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Tree>
    <p:extLst>
      <p:ext uri="{BB962C8B-B14F-4D97-AF65-F5344CB8AC3E}">
        <p14:creationId xmlns:p14="http://schemas.microsoft.com/office/powerpoint/2010/main" val="2738473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12">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5" name="Rectangle 14">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36" name="Straight Connector 16">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18">
            <a:extLst>
              <a:ext uri="{FF2B5EF4-FFF2-40B4-BE49-F238E27FC236}">
                <a16:creationId xmlns:a16="http://schemas.microsoft.com/office/drawing/2014/main" id="{C4D3E4EC-9CAC-455D-8511-5C0D0BEF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20">
            <a:extLst>
              <a:ext uri="{FF2B5EF4-FFF2-40B4-BE49-F238E27FC236}">
                <a16:creationId xmlns:a16="http://schemas.microsoft.com/office/drawing/2014/main" id="{3DDF40A7-2316-4304-8880-2FA7451E9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8" name="İçerik Yer Tutucusu 7" descr="metin, işaret içeren bir resim&#10;&#10;Açıklama otomatik olarak oluşturuldu">
            <a:extLst>
              <a:ext uri="{FF2B5EF4-FFF2-40B4-BE49-F238E27FC236}">
                <a16:creationId xmlns:a16="http://schemas.microsoft.com/office/drawing/2014/main" id="{6587D0C4-611C-2702-1699-B417BA3C4E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19" r="4069"/>
          <a:stretch/>
        </p:blipFill>
        <p:spPr>
          <a:xfrm>
            <a:off x="20" y="10"/>
            <a:ext cx="7977495" cy="4744794"/>
          </a:xfrm>
          <a:prstGeom prst="rect">
            <a:avLst/>
          </a:prstGeom>
        </p:spPr>
      </p:pic>
      <p:pic>
        <p:nvPicPr>
          <p:cNvPr id="6" name="İçerik Yer Tutucusu 5" descr="metin, kişi, grup, insanlar içeren bir resim&#10;&#10;Açıklama otomatik olarak oluşturuldu">
            <a:extLst>
              <a:ext uri="{FF2B5EF4-FFF2-40B4-BE49-F238E27FC236}">
                <a16:creationId xmlns:a16="http://schemas.microsoft.com/office/drawing/2014/main" id="{7ECBE517-034D-5482-1355-CF3D24D1D75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2087" r="21097" b="-1"/>
          <a:stretch/>
        </p:blipFill>
        <p:spPr>
          <a:xfrm>
            <a:off x="8138382" y="1965"/>
            <a:ext cx="4053618" cy="4747788"/>
          </a:xfrm>
          <a:prstGeom prst="rect">
            <a:avLst/>
          </a:prstGeom>
        </p:spPr>
      </p:pic>
      <p:sp>
        <p:nvSpPr>
          <p:cNvPr id="39" name="Rectangle 22">
            <a:extLst>
              <a:ext uri="{FF2B5EF4-FFF2-40B4-BE49-F238E27FC236}">
                <a16:creationId xmlns:a16="http://schemas.microsoft.com/office/drawing/2014/main" id="{44BD36A9-BAC7-415E-8DDB-4C743838F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B7790BEE-D547-4122-F324-BA79E5BA90E1}"/>
              </a:ext>
            </a:extLst>
          </p:cNvPr>
          <p:cNvSpPr>
            <a:spLocks noGrp="1"/>
          </p:cNvSpPr>
          <p:nvPr>
            <p:ph type="title"/>
          </p:nvPr>
        </p:nvSpPr>
        <p:spPr>
          <a:xfrm>
            <a:off x="1024778" y="5575364"/>
            <a:ext cx="10058400" cy="822960"/>
          </a:xfrm>
        </p:spPr>
        <p:txBody>
          <a:bodyPr vert="horz" lIns="91440" tIns="45720" rIns="91440" bIns="45720" rtlCol="0" anchor="b">
            <a:noAutofit/>
          </a:bodyPr>
          <a:lstStyle/>
          <a:p>
            <a:pPr algn="ctr"/>
            <a:r>
              <a:rPr lang="en-US" sz="4000" b="1" dirty="0">
                <a:solidFill>
                  <a:srgbClr val="FFFFFF"/>
                </a:solidFill>
              </a:rPr>
              <a:t>THE CAREER CENTER ORGANIZES VARIOUS MEETINGS WITHIN THE UNIVERSITY</a:t>
            </a:r>
          </a:p>
        </p:txBody>
      </p:sp>
    </p:spTree>
    <p:extLst>
      <p:ext uri="{BB962C8B-B14F-4D97-AF65-F5344CB8AC3E}">
        <p14:creationId xmlns:p14="http://schemas.microsoft.com/office/powerpoint/2010/main" val="2984674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2"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14"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İçerik Yer Tutucusu 4" descr="metin, iç mekan, tablo, birkaç içeren bir resim&#10;&#10;Açıklama otomatik olarak oluşturuldu">
            <a:extLst>
              <a:ext uri="{FF2B5EF4-FFF2-40B4-BE49-F238E27FC236}">
                <a16:creationId xmlns:a16="http://schemas.microsoft.com/office/drawing/2014/main" id="{E2582461-8515-3026-6635-7C13A3600F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982" b="14349"/>
          <a:stretch/>
        </p:blipFill>
        <p:spPr>
          <a:xfrm>
            <a:off x="-32" y="10"/>
            <a:ext cx="12192031" cy="4915066"/>
          </a:xfrm>
          <a:prstGeom prst="rect">
            <a:avLst/>
          </a:prstGeom>
        </p:spPr>
      </p:pic>
      <p:sp>
        <p:nvSpPr>
          <p:cNvPr id="16" name="Rectangle 15">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486FDB04-50D8-BAD9-5DA2-7EDB3C02646A}"/>
              </a:ext>
            </a:extLst>
          </p:cNvPr>
          <p:cNvSpPr>
            <a:spLocks noGrp="1"/>
          </p:cNvSpPr>
          <p:nvPr>
            <p:ph type="title"/>
          </p:nvPr>
        </p:nvSpPr>
        <p:spPr>
          <a:xfrm>
            <a:off x="1207658" y="5986844"/>
            <a:ext cx="10058400" cy="822960"/>
          </a:xfrm>
        </p:spPr>
        <p:txBody>
          <a:bodyPr vert="horz" lIns="91440" tIns="45720" rIns="91440" bIns="45720" rtlCol="0" anchor="b">
            <a:noAutofit/>
          </a:bodyPr>
          <a:lstStyle/>
          <a:p>
            <a:pPr marL="0" indent="0" algn="ctr"/>
            <a:r>
              <a:rPr lang="en-US" sz="4000" b="1" dirty="0">
                <a:solidFill>
                  <a:srgbClr val="FFFFFF"/>
                </a:solidFill>
              </a:rPr>
              <a:t>ENTREPRENEURSHIP ACADEMY BRINGS YOU TOGETHER WITH BUSINESS PEOPLE</a:t>
            </a:r>
            <a:endParaRPr lang="en-US" sz="4000" dirty="0">
              <a:solidFill>
                <a:srgbClr val="FFFFFF"/>
              </a:solidFill>
            </a:endParaRPr>
          </a:p>
        </p:txBody>
      </p:sp>
      <p:sp>
        <p:nvSpPr>
          <p:cNvPr id="18" name="Rectangle 17">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Tree>
    <p:extLst>
      <p:ext uri="{BB962C8B-B14F-4D97-AF65-F5344CB8AC3E}">
        <p14:creationId xmlns:p14="http://schemas.microsoft.com/office/powerpoint/2010/main" val="3094376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AFBBC2-17E5-7C0C-183B-B09E86BC6849}"/>
              </a:ext>
            </a:extLst>
          </p:cNvPr>
          <p:cNvSpPr>
            <a:spLocks noGrp="1"/>
          </p:cNvSpPr>
          <p:nvPr>
            <p:ph type="title"/>
          </p:nvPr>
        </p:nvSpPr>
        <p:spPr/>
        <p:txBody>
          <a:bodyPr>
            <a:normAutofit/>
          </a:bodyPr>
          <a:lstStyle/>
          <a:p>
            <a:r>
              <a:rPr lang="tr-TR" sz="6000" dirty="0" err="1"/>
              <a:t>Contents</a:t>
            </a:r>
            <a:endParaRPr lang="tr-TR" sz="6000" dirty="0"/>
          </a:p>
        </p:txBody>
      </p:sp>
      <p:sp>
        <p:nvSpPr>
          <p:cNvPr id="3" name="İçerik Yer Tutucusu 2">
            <a:extLst>
              <a:ext uri="{FF2B5EF4-FFF2-40B4-BE49-F238E27FC236}">
                <a16:creationId xmlns:a16="http://schemas.microsoft.com/office/drawing/2014/main" id="{A0C2902A-2C04-9D37-20C2-D44AC5059F1D}"/>
              </a:ext>
            </a:extLst>
          </p:cNvPr>
          <p:cNvSpPr>
            <a:spLocks noGrp="1"/>
          </p:cNvSpPr>
          <p:nvPr>
            <p:ph idx="1"/>
          </p:nvPr>
        </p:nvSpPr>
        <p:spPr/>
        <p:txBody>
          <a:bodyPr>
            <a:normAutofit/>
          </a:bodyPr>
          <a:lstStyle/>
          <a:p>
            <a:r>
              <a:rPr lang="en-US" sz="4800" dirty="0"/>
              <a:t>Structure of the Career</a:t>
            </a:r>
            <a:r>
              <a:rPr lang="tr-TR" sz="4800" dirty="0"/>
              <a:t> </a:t>
            </a:r>
            <a:r>
              <a:rPr lang="en-US" sz="4800" dirty="0"/>
              <a:t>Center</a:t>
            </a:r>
            <a:endParaRPr lang="tr-TR" sz="4800" dirty="0"/>
          </a:p>
          <a:p>
            <a:r>
              <a:rPr lang="en-US" sz="4800" dirty="0"/>
              <a:t>Online Platforms</a:t>
            </a:r>
            <a:endParaRPr lang="tr-TR" sz="4800" dirty="0"/>
          </a:p>
          <a:p>
            <a:r>
              <a:rPr lang="en-US" sz="4800" dirty="0"/>
              <a:t>Activities</a:t>
            </a:r>
            <a:endParaRPr lang="tr-TR" sz="4800" dirty="0"/>
          </a:p>
          <a:p>
            <a:r>
              <a:rPr lang="en-US" sz="4800" dirty="0"/>
              <a:t>Source</a:t>
            </a:r>
            <a:r>
              <a:rPr lang="tr-TR" sz="4800" dirty="0"/>
              <a:t>s</a:t>
            </a:r>
          </a:p>
        </p:txBody>
      </p:sp>
      <p:pic>
        <p:nvPicPr>
          <p:cNvPr id="5" name="Resim 4" descr="logo içeren bir resim&#10;&#10;Açıklama otomatik olarak oluşturuldu">
            <a:extLst>
              <a:ext uri="{FF2B5EF4-FFF2-40B4-BE49-F238E27FC236}">
                <a16:creationId xmlns:a16="http://schemas.microsoft.com/office/drawing/2014/main" id="{E0F2D5FF-2D43-2462-3F56-63DE64B44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199" y="1845734"/>
            <a:ext cx="4228735" cy="4273611"/>
          </a:xfrm>
          <a:prstGeom prst="rect">
            <a:avLst/>
          </a:prstGeom>
        </p:spPr>
      </p:pic>
    </p:spTree>
    <p:extLst>
      <p:ext uri="{BB962C8B-B14F-4D97-AF65-F5344CB8AC3E}">
        <p14:creationId xmlns:p14="http://schemas.microsoft.com/office/powerpoint/2010/main" val="1862335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DB81AC03-DFD8-9FC4-9C0E-0667B7DF27FF}"/>
              </a:ext>
            </a:extLst>
          </p:cNvPr>
          <p:cNvSpPr>
            <a:spLocks noGrp="1"/>
          </p:cNvSpPr>
          <p:nvPr>
            <p:ph type="title"/>
          </p:nvPr>
        </p:nvSpPr>
        <p:spPr>
          <a:xfrm>
            <a:off x="477078" y="516835"/>
            <a:ext cx="3100136" cy="3884343"/>
          </a:xfrm>
        </p:spPr>
        <p:txBody>
          <a:bodyPr>
            <a:normAutofit/>
          </a:bodyPr>
          <a:lstStyle/>
          <a:p>
            <a:pPr marL="0" indent="0"/>
            <a:r>
              <a:rPr lang="en-US" sz="2500" b="1" dirty="0"/>
              <a:t>EXPERTS IN THEIR FIELDS OFFER THEIR EXPERIENCES</a:t>
            </a:r>
            <a:endParaRPr lang="tr-TR" sz="2500" dirty="0"/>
          </a:p>
        </p:txBody>
      </p:sp>
      <p:cxnSp>
        <p:nvCxnSpPr>
          <p:cNvPr id="23" name="Straight Connector 22">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A78099FE-7E21-75DE-CD6D-068379D87283}"/>
              </a:ext>
            </a:extLst>
          </p:cNvPr>
          <p:cNvSpPr>
            <a:spLocks noGrp="1"/>
          </p:cNvSpPr>
          <p:nvPr>
            <p:ph idx="1"/>
          </p:nvPr>
        </p:nvSpPr>
        <p:spPr>
          <a:xfrm>
            <a:off x="492371" y="2736574"/>
            <a:ext cx="3084844" cy="3366047"/>
          </a:xfrm>
        </p:spPr>
        <p:txBody>
          <a:bodyPr>
            <a:normAutofit/>
          </a:bodyPr>
          <a:lstStyle/>
          <a:p>
            <a:endParaRPr lang="tr-TR" sz="1500" dirty="0"/>
          </a:p>
          <a:p>
            <a:endParaRPr lang="tr-TR" sz="1500" dirty="0"/>
          </a:p>
          <a:p>
            <a:endParaRPr lang="tr-TR" sz="1500" dirty="0"/>
          </a:p>
          <a:p>
            <a:endParaRPr lang="tr-TR" sz="1500" dirty="0"/>
          </a:p>
        </p:txBody>
      </p:sp>
      <p:pic>
        <p:nvPicPr>
          <p:cNvPr id="6" name="Resim 5" descr="kişi, şahıs, iç mekan, zemin, mutfak içeren bir resim&#10;&#10;Açıklama otomatik olarak oluşturuldu">
            <a:extLst>
              <a:ext uri="{FF2B5EF4-FFF2-40B4-BE49-F238E27FC236}">
                <a16:creationId xmlns:a16="http://schemas.microsoft.com/office/drawing/2014/main" id="{50CC6D80-AF6A-EE68-1D09-F826272AD55C}"/>
              </a:ext>
            </a:extLst>
          </p:cNvPr>
          <p:cNvPicPr>
            <a:picLocks noChangeAspect="1"/>
          </p:cNvPicPr>
          <p:nvPr/>
        </p:nvPicPr>
        <p:blipFill rotWithShape="1">
          <a:blip r:embed="rId2">
            <a:extLst>
              <a:ext uri="{28A0092B-C50C-407E-A947-70E740481C1C}">
                <a14:useLocalDpi xmlns:a14="http://schemas.microsoft.com/office/drawing/2010/main" val="0"/>
              </a:ext>
            </a:extLst>
          </a:blip>
          <a:srcRect l="12037" r="21433"/>
          <a:stretch/>
        </p:blipFill>
        <p:spPr>
          <a:xfrm>
            <a:off x="3947672" y="68836"/>
            <a:ext cx="8111272" cy="6857990"/>
          </a:xfrm>
          <a:prstGeom prst="rect">
            <a:avLst/>
          </a:prstGeom>
        </p:spPr>
      </p:pic>
    </p:spTree>
    <p:extLst>
      <p:ext uri="{BB962C8B-B14F-4D97-AF65-F5344CB8AC3E}">
        <p14:creationId xmlns:p14="http://schemas.microsoft.com/office/powerpoint/2010/main" val="609022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7" name="Rectangle 26">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29" name="Straight Connector 28">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7" name="Resim 6">
            <a:extLst>
              <a:ext uri="{FF2B5EF4-FFF2-40B4-BE49-F238E27FC236}">
                <a16:creationId xmlns:a16="http://schemas.microsoft.com/office/drawing/2014/main" id="{7B787358-9BB2-521F-2C72-A22A063E1FFB}"/>
              </a:ext>
            </a:extLst>
          </p:cNvPr>
          <p:cNvPicPr>
            <a:picLocks noChangeAspect="1"/>
          </p:cNvPicPr>
          <p:nvPr/>
        </p:nvPicPr>
        <p:blipFill>
          <a:blip r:embed="rId2"/>
          <a:stretch>
            <a:fillRect/>
          </a:stretch>
        </p:blipFill>
        <p:spPr>
          <a:xfrm>
            <a:off x="-6220" y="-3785"/>
            <a:ext cx="7556905" cy="6781989"/>
          </a:xfrm>
          <a:prstGeom prst="rect">
            <a:avLst/>
          </a:prstGeom>
        </p:spPr>
      </p:pic>
      <p:sp>
        <p:nvSpPr>
          <p:cNvPr id="33" name="Rectangle 32">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47595DF8-A965-FCCF-A9AC-5C8DF7363ABC}"/>
              </a:ext>
            </a:extLst>
          </p:cNvPr>
          <p:cNvSpPr>
            <a:spLocks noGrp="1"/>
          </p:cNvSpPr>
          <p:nvPr>
            <p:ph type="title"/>
          </p:nvPr>
        </p:nvSpPr>
        <p:spPr>
          <a:xfrm>
            <a:off x="8096885" y="640080"/>
            <a:ext cx="3659246" cy="2926080"/>
          </a:xfrm>
        </p:spPr>
        <p:txBody>
          <a:bodyPr vert="horz" lIns="91440" tIns="45720" rIns="91440" bIns="45720" rtlCol="0" anchor="b">
            <a:normAutofit/>
          </a:bodyPr>
          <a:lstStyle/>
          <a:p>
            <a:pPr marL="0" indent="0"/>
            <a:r>
              <a:rPr lang="en-US" sz="3100" b="1" dirty="0">
                <a:solidFill>
                  <a:srgbClr val="FFFFFF"/>
                </a:solidFill>
              </a:rPr>
              <a:t>SUCCESS STORIES</a:t>
            </a:r>
            <a:br>
              <a:rPr lang="tr-TR" sz="3100" b="1" dirty="0">
                <a:solidFill>
                  <a:srgbClr val="FFFFFF"/>
                </a:solidFill>
              </a:rPr>
            </a:br>
            <a:br>
              <a:rPr lang="tr-TR" sz="3100" b="1" dirty="0">
                <a:solidFill>
                  <a:srgbClr val="FFFFFF"/>
                </a:solidFill>
              </a:rPr>
            </a:br>
            <a:br>
              <a:rPr lang="tr-TR" sz="3100" b="1" dirty="0">
                <a:solidFill>
                  <a:srgbClr val="FFFFFF"/>
                </a:solidFill>
              </a:rPr>
            </a:br>
            <a:br>
              <a:rPr lang="tr-TR" sz="3100" b="1" dirty="0">
                <a:solidFill>
                  <a:srgbClr val="FFFFFF"/>
                </a:solidFill>
              </a:rPr>
            </a:br>
            <a:r>
              <a:rPr lang="en-US" sz="3100" b="1" dirty="0">
                <a:solidFill>
                  <a:srgbClr val="FFFFFF"/>
                </a:solidFill>
              </a:rPr>
              <a:t>SHARES SUCCESS STORIES OF GRADUATES</a:t>
            </a:r>
            <a:endParaRPr lang="en-US" sz="3100" dirty="0">
              <a:solidFill>
                <a:srgbClr val="FFFFFF"/>
              </a:solidFill>
            </a:endParaRPr>
          </a:p>
        </p:txBody>
      </p:sp>
      <p:sp>
        <p:nvSpPr>
          <p:cNvPr id="35" name="Rectangle 34">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Tree>
    <p:extLst>
      <p:ext uri="{BB962C8B-B14F-4D97-AF65-F5344CB8AC3E}">
        <p14:creationId xmlns:p14="http://schemas.microsoft.com/office/powerpoint/2010/main" val="2819164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3083" name="Rectangle 308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3085" name="Straight Connector 308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076" name="Picture 4" descr="Karabük Üniversitesi TTO Girişimcileri Tıp Mühendisliği Bölümü Öğrencileri">
            <a:extLst>
              <a:ext uri="{FF2B5EF4-FFF2-40B4-BE49-F238E27FC236}">
                <a16:creationId xmlns:a16="http://schemas.microsoft.com/office/drawing/2014/main" id="{7B31BB0A-5BEA-72B8-3345-A696F3E50A19}"/>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281" b="26050"/>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86">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4" name="Başlık 1">
            <a:extLst>
              <a:ext uri="{FF2B5EF4-FFF2-40B4-BE49-F238E27FC236}">
                <a16:creationId xmlns:a16="http://schemas.microsoft.com/office/drawing/2014/main" id="{E78977E1-155E-17AB-DD90-6AADCECC639D}"/>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dirty="0">
                <a:solidFill>
                  <a:srgbClr val="FFFFFF"/>
                </a:solidFill>
              </a:rPr>
              <a:t>CAREER CENTER ORGANIZES TRAININGS</a:t>
            </a:r>
          </a:p>
        </p:txBody>
      </p:sp>
      <p:sp>
        <p:nvSpPr>
          <p:cNvPr id="3089" name="Rectangle 3088">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Tree>
    <p:extLst>
      <p:ext uri="{BB962C8B-B14F-4D97-AF65-F5344CB8AC3E}">
        <p14:creationId xmlns:p14="http://schemas.microsoft.com/office/powerpoint/2010/main" val="1355390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25CD9E69-4EFB-BB35-22D5-63B7C6A1CA05}"/>
              </a:ext>
            </a:extLst>
          </p:cNvPr>
          <p:cNvSpPr>
            <a:spLocks noGrp="1"/>
          </p:cNvSpPr>
          <p:nvPr>
            <p:ph type="title"/>
          </p:nvPr>
        </p:nvSpPr>
        <p:spPr>
          <a:xfrm>
            <a:off x="492370" y="516835"/>
            <a:ext cx="3084844" cy="2103875"/>
          </a:xfrm>
        </p:spPr>
        <p:txBody>
          <a:bodyPr>
            <a:normAutofit fontScale="90000"/>
          </a:bodyPr>
          <a:lstStyle/>
          <a:p>
            <a:r>
              <a:rPr lang="en-US" sz="3600" b="1" i="1" kern="1200" dirty="0">
                <a:solidFill>
                  <a:srgbClr val="FFFFFF"/>
                </a:solidFill>
                <a:latin typeface="+mj-lt"/>
                <a:ea typeface="+mj-ea"/>
                <a:cs typeface="+mj-cs"/>
              </a:rPr>
              <a:t>CAREER CENTER ORGANIZES FAIRS AND PARTICIPATES IN FAIRS</a:t>
            </a:r>
            <a:endParaRPr lang="tr-TR" sz="3600" dirty="0">
              <a:solidFill>
                <a:srgbClr val="FFFFFF"/>
              </a:solidFill>
            </a:endParaRPr>
          </a:p>
        </p:txBody>
      </p:sp>
      <p:sp>
        <p:nvSpPr>
          <p:cNvPr id="3" name="İçerik Yer Tutucusu 2">
            <a:extLst>
              <a:ext uri="{FF2B5EF4-FFF2-40B4-BE49-F238E27FC236}">
                <a16:creationId xmlns:a16="http://schemas.microsoft.com/office/drawing/2014/main" id="{A1032450-9A64-E89D-6F19-0F03DCEE89D7}"/>
              </a:ext>
            </a:extLst>
          </p:cNvPr>
          <p:cNvSpPr>
            <a:spLocks noGrp="1"/>
          </p:cNvSpPr>
          <p:nvPr>
            <p:ph idx="1"/>
          </p:nvPr>
        </p:nvSpPr>
        <p:spPr>
          <a:xfrm>
            <a:off x="492371" y="2653800"/>
            <a:ext cx="3084844" cy="3335519"/>
          </a:xfrm>
        </p:spPr>
        <p:txBody>
          <a:bodyPr>
            <a:normAutofit/>
          </a:bodyPr>
          <a:lstStyle/>
          <a:p>
            <a:endParaRPr lang="tr-TR" sz="1500" dirty="0">
              <a:solidFill>
                <a:srgbClr val="FFFFFF"/>
              </a:solidFill>
            </a:endParaRPr>
          </a:p>
          <a:p>
            <a:endParaRPr lang="tr-TR" sz="1500" dirty="0">
              <a:solidFill>
                <a:srgbClr val="FFFFFF"/>
              </a:solidFill>
            </a:endParaRPr>
          </a:p>
        </p:txBody>
      </p:sp>
      <p:pic>
        <p:nvPicPr>
          <p:cNvPr id="5" name="Resim 4" descr="metin, kişi, kalabalık içeren bir resim&#10;&#10;Açıklama otomatik olarak oluşturuldu">
            <a:extLst>
              <a:ext uri="{FF2B5EF4-FFF2-40B4-BE49-F238E27FC236}">
                <a16:creationId xmlns:a16="http://schemas.microsoft.com/office/drawing/2014/main" id="{A38B7C86-C147-79E7-126F-DBF786B2133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0059" r="-2" b="8138"/>
          <a:stretch/>
        </p:blipFill>
        <p:spPr>
          <a:xfrm>
            <a:off x="4075043" y="10"/>
            <a:ext cx="8111272" cy="6857990"/>
          </a:xfrm>
          <a:prstGeom prst="rect">
            <a:avLst/>
          </a:prstGeom>
        </p:spPr>
      </p:pic>
      <p:sp>
        <p:nvSpPr>
          <p:cNvPr id="14" name="Rectangle 1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Tree>
    <p:extLst>
      <p:ext uri="{BB962C8B-B14F-4D97-AF65-F5344CB8AC3E}">
        <p14:creationId xmlns:p14="http://schemas.microsoft.com/office/powerpoint/2010/main" val="2170634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E1D12F7-430B-F8E5-31F1-D545ACB34034}"/>
              </a:ext>
            </a:extLst>
          </p:cNvPr>
          <p:cNvSpPr>
            <a:spLocks noGrp="1"/>
          </p:cNvSpPr>
          <p:nvPr>
            <p:ph idx="1"/>
          </p:nvPr>
        </p:nvSpPr>
        <p:spPr>
          <a:xfrm>
            <a:off x="680551" y="261648"/>
            <a:ext cx="11001165" cy="5276124"/>
          </a:xfrm>
        </p:spPr>
        <p:txBody>
          <a:bodyPr anchor="ctr">
            <a:normAutofit/>
          </a:bodyPr>
          <a:lstStyle/>
          <a:p>
            <a:r>
              <a:rPr lang="tr-TR" sz="2800" b="1" i="1" dirty="0" err="1">
                <a:solidFill>
                  <a:schemeClr val="tx1"/>
                </a:solidFill>
              </a:rPr>
              <a:t>Students</a:t>
            </a:r>
            <a:r>
              <a:rPr lang="tr-TR" sz="2800" b="1" i="1" dirty="0">
                <a:solidFill>
                  <a:schemeClr val="tx1"/>
                </a:solidFill>
              </a:rPr>
              <a:t> at </a:t>
            </a:r>
            <a:r>
              <a:rPr lang="tr-TR" sz="2800" b="1" i="1" dirty="0" err="1">
                <a:solidFill>
                  <a:schemeClr val="tx1"/>
                </a:solidFill>
              </a:rPr>
              <a:t>fairs</a:t>
            </a:r>
            <a:r>
              <a:rPr lang="tr-TR" sz="2800" b="1" i="1" dirty="0">
                <a:solidFill>
                  <a:schemeClr val="tx1"/>
                </a:solidFill>
              </a:rPr>
              <a:t>;</a:t>
            </a:r>
          </a:p>
          <a:p>
            <a:endParaRPr lang="tr-TR" sz="2800" dirty="0">
              <a:solidFill>
                <a:schemeClr val="tx1"/>
              </a:solidFill>
            </a:endParaRPr>
          </a:p>
          <a:p>
            <a:pPr algn="just">
              <a:buFont typeface="Wingdings" panose="05000000000000000000" pitchFamily="2" charset="2"/>
              <a:buChar char="Ø"/>
            </a:pPr>
            <a:r>
              <a:rPr lang="en-US" sz="2800" dirty="0"/>
              <a:t>You can apply to employers for jobs and internships and get information about the business world.</a:t>
            </a:r>
            <a:r>
              <a:rPr lang="tr-TR" sz="2800" dirty="0"/>
              <a:t>Projelerini işverenlere sunabilir ve projeleri için sponsor bulabilir.</a:t>
            </a:r>
          </a:p>
          <a:p>
            <a:pPr algn="just">
              <a:buFont typeface="Wingdings" panose="05000000000000000000" pitchFamily="2" charset="2"/>
              <a:buChar char="Ø"/>
            </a:pPr>
            <a:r>
              <a:rPr lang="en-US" sz="2800" dirty="0"/>
              <a:t>Can participate in seminars held at fairs.</a:t>
            </a:r>
            <a:endParaRPr lang="tr-TR" sz="2800" dirty="0"/>
          </a:p>
          <a:p>
            <a:pPr algn="just">
              <a:buFont typeface="Wingdings" panose="05000000000000000000" pitchFamily="2" charset="2"/>
              <a:buChar char="Ø"/>
            </a:pPr>
            <a:r>
              <a:rPr lang="en-US" sz="2800" dirty="0"/>
              <a:t>Can participate in practical or theoretical training.</a:t>
            </a:r>
            <a:endParaRPr lang="tr-TR" dirty="0"/>
          </a:p>
        </p:txBody>
      </p:sp>
    </p:spTree>
    <p:extLst>
      <p:ext uri="{BB962C8B-B14F-4D97-AF65-F5344CB8AC3E}">
        <p14:creationId xmlns:p14="http://schemas.microsoft.com/office/powerpoint/2010/main" val="2782884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çerik Yer Tutucusu 3" descr="kişi, adam, kırmızı içeren bir resim&#10;&#10;Açıklama otomatik olarak oluşturuldu">
            <a:extLst>
              <a:ext uri="{FF2B5EF4-FFF2-40B4-BE49-F238E27FC236}">
                <a16:creationId xmlns:a16="http://schemas.microsoft.com/office/drawing/2014/main" id="{F978C8D7-3FDD-3D3B-EB7A-657666EDF8AD}"/>
              </a:ext>
            </a:extLst>
          </p:cNvPr>
          <p:cNvPicPr>
            <a:picLocks noChangeAspect="1"/>
          </p:cNvPicPr>
          <p:nvPr/>
        </p:nvPicPr>
        <p:blipFill rotWithShape="1">
          <a:blip r:embed="rId2">
            <a:extLst>
              <a:ext uri="{28A0092B-C50C-407E-A947-70E740481C1C}">
                <a14:useLocalDpi xmlns:a14="http://schemas.microsoft.com/office/drawing/2010/main" val="0"/>
              </a:ext>
            </a:extLst>
          </a:blip>
          <a:srcRect l="36155" r="7284" b="1"/>
          <a:stretch/>
        </p:blipFill>
        <p:spPr>
          <a:xfrm>
            <a:off x="1298938" y="312625"/>
            <a:ext cx="5317492" cy="5758333"/>
          </a:xfrm>
          <a:prstGeom prst="rect">
            <a:avLst/>
          </a:prstGeom>
        </p:spPr>
      </p:pic>
      <p:pic>
        <p:nvPicPr>
          <p:cNvPr id="2" name="İçerik Yer Tutucusu 4" descr="kişi, yer, insanlar, grup içeren bir resim&#10;&#10;Açıklama otomatik olarak oluşturuldu">
            <a:extLst>
              <a:ext uri="{FF2B5EF4-FFF2-40B4-BE49-F238E27FC236}">
                <a16:creationId xmlns:a16="http://schemas.microsoft.com/office/drawing/2014/main" id="{536D35D0-F369-4E82-DDE6-0A62E9171C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16430" y="312625"/>
            <a:ext cx="3985877" cy="2552600"/>
          </a:xfrm>
          <a:prstGeom prst="rect">
            <a:avLst/>
          </a:prstGeom>
        </p:spPr>
      </p:pic>
      <p:pic>
        <p:nvPicPr>
          <p:cNvPr id="11" name="Resim 10" descr="metin, kişi, insanlar, grup içeren bir resim&#10;&#10;Açıklama otomatik olarak oluşturuldu">
            <a:extLst>
              <a:ext uri="{FF2B5EF4-FFF2-40B4-BE49-F238E27FC236}">
                <a16:creationId xmlns:a16="http://schemas.microsoft.com/office/drawing/2014/main" id="{49ABE674-51F6-91BB-DF46-D5FBA7CA8206}"/>
              </a:ext>
            </a:extLst>
          </p:cNvPr>
          <p:cNvPicPr>
            <a:picLocks noChangeAspect="1"/>
          </p:cNvPicPr>
          <p:nvPr/>
        </p:nvPicPr>
        <p:blipFill rotWithShape="1">
          <a:blip r:embed="rId4">
            <a:extLst>
              <a:ext uri="{28A0092B-C50C-407E-A947-70E740481C1C}">
                <a14:useLocalDpi xmlns:a14="http://schemas.microsoft.com/office/drawing/2010/main" val="0"/>
              </a:ext>
            </a:extLst>
          </a:blip>
          <a:srcRect l="6601" r="17673" b="3"/>
          <a:stretch/>
        </p:blipFill>
        <p:spPr>
          <a:xfrm>
            <a:off x="6616430" y="2865225"/>
            <a:ext cx="3985502" cy="3205733"/>
          </a:xfrm>
          <a:prstGeom prst="rect">
            <a:avLst/>
          </a:prstGeom>
        </p:spPr>
      </p:pic>
      <p:sp>
        <p:nvSpPr>
          <p:cNvPr id="9" name="Metin kutusu 8">
            <a:extLst>
              <a:ext uri="{FF2B5EF4-FFF2-40B4-BE49-F238E27FC236}">
                <a16:creationId xmlns:a16="http://schemas.microsoft.com/office/drawing/2014/main" id="{B934F57D-AD78-D57D-48A9-E65DEC84D567}"/>
              </a:ext>
            </a:extLst>
          </p:cNvPr>
          <p:cNvSpPr txBox="1"/>
          <p:nvPr/>
        </p:nvSpPr>
        <p:spPr>
          <a:xfrm>
            <a:off x="3056283" y="3254273"/>
            <a:ext cx="6112564" cy="369332"/>
          </a:xfrm>
          <a:prstGeom prst="rect">
            <a:avLst/>
          </a:prstGeom>
          <a:noFill/>
        </p:spPr>
        <p:txBody>
          <a:bodyPr wrap="square">
            <a:spAutoFit/>
          </a:bodyPr>
          <a:lstStyle/>
          <a:p>
            <a:endParaRPr lang="tr-TR" dirty="0"/>
          </a:p>
        </p:txBody>
      </p:sp>
    </p:spTree>
    <p:extLst>
      <p:ext uri="{BB962C8B-B14F-4D97-AF65-F5344CB8AC3E}">
        <p14:creationId xmlns:p14="http://schemas.microsoft.com/office/powerpoint/2010/main" val="2813363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66D605-451B-8B29-1E7B-A3D413BA91D1}"/>
              </a:ext>
            </a:extLst>
          </p:cNvPr>
          <p:cNvSpPr>
            <a:spLocks noGrp="1"/>
          </p:cNvSpPr>
          <p:nvPr>
            <p:ph type="title"/>
          </p:nvPr>
        </p:nvSpPr>
        <p:spPr>
          <a:xfrm>
            <a:off x="490537" y="5390015"/>
            <a:ext cx="11210925" cy="744836"/>
          </a:xfrm>
        </p:spPr>
        <p:txBody>
          <a:bodyPr vert="horz" lIns="91440" tIns="45720" rIns="91440" bIns="45720" rtlCol="0" anchor="ctr">
            <a:normAutofit/>
          </a:bodyPr>
          <a:lstStyle/>
          <a:p>
            <a:pPr algn="ctr"/>
            <a:endParaRPr lang="en-US" sz="3600" dirty="0">
              <a:solidFill>
                <a:schemeClr val="tx1">
                  <a:lumMod val="85000"/>
                  <a:lumOff val="15000"/>
                </a:schemeClr>
              </a:solidFill>
            </a:endParaRPr>
          </a:p>
        </p:txBody>
      </p:sp>
      <p:sp>
        <p:nvSpPr>
          <p:cNvPr id="16" name="İçerik Yer Tutucusu 15">
            <a:extLst>
              <a:ext uri="{FF2B5EF4-FFF2-40B4-BE49-F238E27FC236}">
                <a16:creationId xmlns:a16="http://schemas.microsoft.com/office/drawing/2014/main" id="{717F2A29-7B03-C870-813B-8DFDD80C8C73}"/>
              </a:ext>
            </a:extLst>
          </p:cNvPr>
          <p:cNvSpPr>
            <a:spLocks noGrp="1"/>
          </p:cNvSpPr>
          <p:nvPr>
            <p:ph idx="1"/>
          </p:nvPr>
        </p:nvSpPr>
        <p:spPr/>
        <p:txBody>
          <a:bodyPr/>
          <a:lstStyle/>
          <a:p>
            <a:endParaRPr lang="tr-TR" dirty="0"/>
          </a:p>
          <a:p>
            <a:endParaRPr lang="tr-TR" dirty="0"/>
          </a:p>
        </p:txBody>
      </p:sp>
      <p:pic>
        <p:nvPicPr>
          <p:cNvPr id="20" name="Resim 19" descr="iç mekan, insanlar, kalabalık içeren bir resim&#10;&#10;Açıklama otomatik olarak oluşturuldu">
            <a:extLst>
              <a:ext uri="{FF2B5EF4-FFF2-40B4-BE49-F238E27FC236}">
                <a16:creationId xmlns:a16="http://schemas.microsoft.com/office/drawing/2014/main" id="{6B8C728C-BB7B-5638-9EE2-6C49B3844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515"/>
            <a:ext cx="12192000" cy="7735261"/>
          </a:xfrm>
          <a:prstGeom prst="rect">
            <a:avLst/>
          </a:prstGeom>
        </p:spPr>
      </p:pic>
    </p:spTree>
    <p:extLst>
      <p:ext uri="{BB962C8B-B14F-4D97-AF65-F5344CB8AC3E}">
        <p14:creationId xmlns:p14="http://schemas.microsoft.com/office/powerpoint/2010/main" val="3154478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42F406CB-CF77-743B-8BE6-7C8BB0E62D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8056" y="634850"/>
            <a:ext cx="5287944" cy="5274154"/>
          </a:xfrm>
          <a:prstGeom prst="rect">
            <a:avLst/>
          </a:prstGeom>
          <a:noFill/>
          <a:ln>
            <a:noFill/>
          </a:ln>
        </p:spPr>
      </p:pic>
      <p:pic>
        <p:nvPicPr>
          <p:cNvPr id="5" name="Resim 4" descr="metin, tavan, iç mekan içeren bir resim&#10;&#10;Açıklama otomatik olarak oluşturuldu">
            <a:extLst>
              <a:ext uri="{FF2B5EF4-FFF2-40B4-BE49-F238E27FC236}">
                <a16:creationId xmlns:a16="http://schemas.microsoft.com/office/drawing/2014/main" id="{9BD28286-FE25-B817-ED79-4B4BA02B40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4850"/>
            <a:ext cx="5327271" cy="5274154"/>
          </a:xfrm>
          <a:prstGeom prst="rect">
            <a:avLst/>
          </a:prstGeom>
          <a:noFill/>
          <a:ln>
            <a:noFill/>
          </a:ln>
        </p:spPr>
      </p:pic>
    </p:spTree>
    <p:extLst>
      <p:ext uri="{BB962C8B-B14F-4D97-AF65-F5344CB8AC3E}">
        <p14:creationId xmlns:p14="http://schemas.microsoft.com/office/powerpoint/2010/main" val="2267630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1C076653-1148-EC46-D7DC-8466618159B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9154" y="980669"/>
            <a:ext cx="5190536" cy="4896661"/>
          </a:xfrm>
          <a:prstGeom prst="rect">
            <a:avLst/>
          </a:prstGeom>
          <a:noFill/>
          <a:ln>
            <a:noFill/>
          </a:ln>
        </p:spPr>
      </p:pic>
      <p:pic>
        <p:nvPicPr>
          <p:cNvPr id="5" name="Resim 4" descr="büyük salon, yemek odası, kalabalık içeren bir resim&#10;&#10;Açıklama otomatik olarak oluşturuldu">
            <a:extLst>
              <a:ext uri="{FF2B5EF4-FFF2-40B4-BE49-F238E27FC236}">
                <a16:creationId xmlns:a16="http://schemas.microsoft.com/office/drawing/2014/main" id="{01506B6F-CB5F-F0B6-367A-E12061CBD1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9690" y="980668"/>
            <a:ext cx="5417575" cy="4896661"/>
          </a:xfrm>
          <a:prstGeom prst="rect">
            <a:avLst/>
          </a:prstGeom>
          <a:noFill/>
          <a:ln>
            <a:noFill/>
          </a:ln>
        </p:spPr>
      </p:pic>
    </p:spTree>
    <p:extLst>
      <p:ext uri="{BB962C8B-B14F-4D97-AF65-F5344CB8AC3E}">
        <p14:creationId xmlns:p14="http://schemas.microsoft.com/office/powerpoint/2010/main" val="4081871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E297009D-23FE-068D-7BCD-B4204BCD826C}"/>
              </a:ext>
            </a:extLst>
          </p:cNvPr>
          <p:cNvSpPr>
            <a:spLocks noGrp="1"/>
          </p:cNvSpPr>
          <p:nvPr>
            <p:ph type="title"/>
          </p:nvPr>
        </p:nvSpPr>
        <p:spPr>
          <a:xfrm>
            <a:off x="477078" y="516835"/>
            <a:ext cx="3100136" cy="2103875"/>
          </a:xfrm>
        </p:spPr>
        <p:txBody>
          <a:bodyPr>
            <a:normAutofit/>
          </a:bodyPr>
          <a:lstStyle/>
          <a:p>
            <a:r>
              <a:rPr lang="tr-TR" sz="3600" i="1" dirty="0"/>
              <a:t>WHERE ARE WE ?</a:t>
            </a:r>
          </a:p>
        </p:txBody>
      </p:sp>
      <p:cxnSp>
        <p:nvCxnSpPr>
          <p:cNvPr id="13" name="Straight Connector 12">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B72FEB67-F991-10CC-2756-713864A70BFC}"/>
              </a:ext>
            </a:extLst>
          </p:cNvPr>
          <p:cNvSpPr>
            <a:spLocks noGrp="1"/>
          </p:cNvSpPr>
          <p:nvPr>
            <p:ph idx="1"/>
          </p:nvPr>
        </p:nvSpPr>
        <p:spPr>
          <a:xfrm>
            <a:off x="495100" y="3429000"/>
            <a:ext cx="3084844" cy="3366047"/>
          </a:xfrm>
        </p:spPr>
        <p:txBody>
          <a:bodyPr>
            <a:normAutofit/>
          </a:bodyPr>
          <a:lstStyle/>
          <a:p>
            <a:pPr marL="0" indent="0" algn="just">
              <a:buNone/>
            </a:pPr>
            <a:r>
              <a:rPr lang="en-US" sz="3000" dirty="0"/>
              <a:t>WE ARE ON THE 3RD FLOOR OF THE STUDENT AFFAIRS BUILDING.</a:t>
            </a:r>
            <a:endParaRPr lang="tr-TR" sz="3000" dirty="0"/>
          </a:p>
        </p:txBody>
      </p:sp>
      <p:pic>
        <p:nvPicPr>
          <p:cNvPr id="6" name="İçerik Yer Tutucusu 4" descr="metin, yer, iç mekan içeren bir resim&#10;&#10;Açıklama otomatik olarak oluşturuldu">
            <a:extLst>
              <a:ext uri="{FF2B5EF4-FFF2-40B4-BE49-F238E27FC236}">
                <a16:creationId xmlns:a16="http://schemas.microsoft.com/office/drawing/2014/main" id="{1AFCEB8C-B422-F6AA-71A5-C596CDA98D50}"/>
              </a:ext>
            </a:extLst>
          </p:cNvPr>
          <p:cNvPicPr>
            <a:picLocks noChangeAspect="1"/>
          </p:cNvPicPr>
          <p:nvPr/>
        </p:nvPicPr>
        <p:blipFill rotWithShape="1">
          <a:blip r:embed="rId2">
            <a:extLst>
              <a:ext uri="{28A0092B-C50C-407E-A947-70E740481C1C}">
                <a14:useLocalDpi xmlns:a14="http://schemas.microsoft.com/office/drawing/2010/main" val="0"/>
              </a:ext>
            </a:extLst>
          </a:blip>
          <a:srcRect l="1794" r="31380"/>
          <a:stretch/>
        </p:blipFill>
        <p:spPr>
          <a:xfrm>
            <a:off x="4075043" y="10"/>
            <a:ext cx="8111272" cy="6857990"/>
          </a:xfrm>
          <a:prstGeom prst="rect">
            <a:avLst/>
          </a:prstGeom>
        </p:spPr>
      </p:pic>
    </p:spTree>
    <p:extLst>
      <p:ext uri="{BB962C8B-B14F-4D97-AF65-F5344CB8AC3E}">
        <p14:creationId xmlns:p14="http://schemas.microsoft.com/office/powerpoint/2010/main" val="62838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728AE7C6-E565-B75A-3E96-80A839241B85}"/>
              </a:ext>
            </a:extLst>
          </p:cNvPr>
          <p:cNvSpPr>
            <a:spLocks noGrp="1"/>
          </p:cNvSpPr>
          <p:nvPr>
            <p:ph type="title"/>
          </p:nvPr>
        </p:nvSpPr>
        <p:spPr>
          <a:xfrm>
            <a:off x="492370" y="516835"/>
            <a:ext cx="3084844" cy="5772840"/>
          </a:xfrm>
        </p:spPr>
        <p:txBody>
          <a:bodyPr anchor="ctr">
            <a:normAutofit/>
          </a:bodyPr>
          <a:lstStyle/>
          <a:p>
            <a:pPr algn="ctr"/>
            <a:r>
              <a:rPr lang="en-US" sz="4800" dirty="0">
                <a:solidFill>
                  <a:schemeClr val="bg1"/>
                </a:solidFill>
              </a:rPr>
              <a:t>Structure of the Career</a:t>
            </a:r>
            <a:r>
              <a:rPr lang="tr-TR" sz="4800" dirty="0">
                <a:solidFill>
                  <a:schemeClr val="bg1"/>
                </a:solidFill>
              </a:rPr>
              <a:t> </a:t>
            </a:r>
            <a:r>
              <a:rPr lang="en-US" sz="4800" dirty="0">
                <a:solidFill>
                  <a:schemeClr val="bg1"/>
                </a:solidFill>
              </a:rPr>
              <a:t>Center</a:t>
            </a:r>
            <a:endParaRPr lang="tr-TR" sz="4800" dirty="0">
              <a:solidFill>
                <a:schemeClr val="bg1"/>
              </a:solidFill>
            </a:endParaRP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graphicFrame>
        <p:nvGraphicFramePr>
          <p:cNvPr id="5" name="İçerik Yer Tutucusu 2">
            <a:extLst>
              <a:ext uri="{FF2B5EF4-FFF2-40B4-BE49-F238E27FC236}">
                <a16:creationId xmlns:a16="http://schemas.microsoft.com/office/drawing/2014/main" id="{6CBCD154-E77A-CA74-8BDA-49D94D712232}"/>
              </a:ext>
            </a:extLst>
          </p:cNvPr>
          <p:cNvGraphicFramePr>
            <a:graphicFrameLocks noGrp="1"/>
          </p:cNvGraphicFramePr>
          <p:nvPr>
            <p:ph idx="1"/>
            <p:extLst>
              <p:ext uri="{D42A27DB-BD31-4B8C-83A1-F6EECF244321}">
                <p14:modId xmlns:p14="http://schemas.microsoft.com/office/powerpoint/2010/main" val="3448968974"/>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024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yer, iç mekan, duvar, tablo içeren bir resim&#10;&#10;Açıklama otomatik olarak oluşturuldu">
            <a:extLst>
              <a:ext uri="{FF2B5EF4-FFF2-40B4-BE49-F238E27FC236}">
                <a16:creationId xmlns:a16="http://schemas.microsoft.com/office/drawing/2014/main" id="{48DFCF35-1710-A377-BDC7-6352127A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738553"/>
            <a:ext cx="5875866" cy="5380893"/>
          </a:xfrm>
          <a:prstGeom prst="rect">
            <a:avLst/>
          </a:prstGeom>
        </p:spPr>
      </p:pic>
      <p:pic>
        <p:nvPicPr>
          <p:cNvPr id="15" name="İçerik Yer Tutucusu 14" descr="yer, duvar, iç mekan, konferans salonu içeren bir resim&#10;&#10;Açıklama otomatik olarak oluşturuldu">
            <a:extLst>
              <a:ext uri="{FF2B5EF4-FFF2-40B4-BE49-F238E27FC236}">
                <a16:creationId xmlns:a16="http://schemas.microsoft.com/office/drawing/2014/main" id="{B0DC8C2D-1ABF-E05E-3319-E50F8B39A4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738554"/>
            <a:ext cx="6096000" cy="5303472"/>
          </a:xfrm>
        </p:spPr>
      </p:pic>
    </p:spTree>
    <p:extLst>
      <p:ext uri="{BB962C8B-B14F-4D97-AF65-F5344CB8AC3E}">
        <p14:creationId xmlns:p14="http://schemas.microsoft.com/office/powerpoint/2010/main" val="3388285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4E5F55-3E6A-56B4-F1CD-70B3A016E309}"/>
              </a:ext>
            </a:extLst>
          </p:cNvPr>
          <p:cNvSpPr>
            <a:spLocks noGrp="1"/>
          </p:cNvSpPr>
          <p:nvPr>
            <p:ph type="title"/>
          </p:nvPr>
        </p:nvSpPr>
        <p:spPr/>
        <p:txBody>
          <a:bodyPr/>
          <a:lstStyle/>
          <a:p>
            <a:r>
              <a:rPr lang="en-US" sz="4800" dirty="0"/>
              <a:t>Source</a:t>
            </a:r>
            <a:r>
              <a:rPr lang="tr-TR" sz="4800" dirty="0"/>
              <a:t>s</a:t>
            </a:r>
            <a:endParaRPr lang="tr-TR" dirty="0"/>
          </a:p>
        </p:txBody>
      </p:sp>
      <p:sp>
        <p:nvSpPr>
          <p:cNvPr id="3" name="İçerik Yer Tutucusu 2">
            <a:extLst>
              <a:ext uri="{FF2B5EF4-FFF2-40B4-BE49-F238E27FC236}">
                <a16:creationId xmlns:a16="http://schemas.microsoft.com/office/drawing/2014/main" id="{472EAF0D-FEAF-652E-0D34-CDB77650B25F}"/>
              </a:ext>
            </a:extLst>
          </p:cNvPr>
          <p:cNvSpPr>
            <a:spLocks noGrp="1"/>
          </p:cNvSpPr>
          <p:nvPr>
            <p:ph idx="1"/>
          </p:nvPr>
        </p:nvSpPr>
        <p:spPr/>
        <p:txBody>
          <a:bodyPr>
            <a:normAutofit/>
          </a:bodyPr>
          <a:lstStyle/>
          <a:p>
            <a:pPr marL="457200" indent="-457200" algn="just">
              <a:buFont typeface="+mj-lt"/>
              <a:buAutoNum type="arabicPeriod"/>
            </a:pPr>
            <a:r>
              <a:rPr lang="tr-TR" sz="1800" dirty="0">
                <a:latin typeface="Times New Roman" panose="02020603050405020304" pitchFamily="18" charset="0"/>
                <a:cs typeface="Times New Roman" panose="02020603050405020304" pitchFamily="18" charset="0"/>
                <a:hlinkClick r:id="rId2"/>
              </a:rPr>
              <a:t>https://kariyer.karabuk.edu.tr/icerikGoster.aspx?K=S&amp;id=2&amp;BA=index.aspx</a:t>
            </a:r>
            <a:endParaRPr lang="tr-TR" sz="18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tr-TR" sz="1800" dirty="0">
                <a:latin typeface="Times New Roman" panose="02020603050405020304" pitchFamily="18" charset="0"/>
                <a:cs typeface="Times New Roman" panose="02020603050405020304" pitchFamily="18" charset="0"/>
                <a:hlinkClick r:id="rId3"/>
              </a:rPr>
              <a:t>https://kariyerkapisi.cbiko.gov.tr/</a:t>
            </a:r>
            <a:endParaRPr lang="tr-TR" sz="18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tr-TR" sz="1800" b="0" i="0" dirty="0">
                <a:solidFill>
                  <a:srgbClr val="222222"/>
                </a:solidFill>
                <a:effectLst/>
                <a:latin typeface="Times New Roman" panose="02020603050405020304" pitchFamily="18" charset="0"/>
                <a:cs typeface="Times New Roman" panose="02020603050405020304" pitchFamily="18" charset="0"/>
              </a:rPr>
              <a:t>ÖZDEN, M. (2015). Üniversite yönetmelikleri çerçevesinde kariyer merkezlerinin amaç ve faaliyetleri. </a:t>
            </a:r>
            <a:r>
              <a:rPr lang="tr-TR" sz="1800" b="0" i="1" dirty="0">
                <a:solidFill>
                  <a:srgbClr val="222222"/>
                </a:solidFill>
                <a:effectLst/>
                <a:latin typeface="Times New Roman" panose="02020603050405020304" pitchFamily="18" charset="0"/>
                <a:cs typeface="Times New Roman" panose="02020603050405020304" pitchFamily="18" charset="0"/>
              </a:rPr>
              <a:t>Karadeniz Sosyal Bilimler Dergisi</a:t>
            </a:r>
            <a:r>
              <a:rPr lang="tr-TR" sz="1800" b="0" i="0" dirty="0">
                <a:solidFill>
                  <a:srgbClr val="222222"/>
                </a:solidFill>
                <a:effectLst/>
                <a:latin typeface="Times New Roman" panose="02020603050405020304" pitchFamily="18" charset="0"/>
                <a:cs typeface="Times New Roman" panose="02020603050405020304" pitchFamily="18" charset="0"/>
              </a:rPr>
              <a:t>, </a:t>
            </a:r>
            <a:r>
              <a:rPr lang="tr-TR" sz="1800" b="0" i="1" dirty="0">
                <a:solidFill>
                  <a:srgbClr val="222222"/>
                </a:solidFill>
                <a:effectLst/>
                <a:latin typeface="Times New Roman" panose="02020603050405020304" pitchFamily="18" charset="0"/>
                <a:cs typeface="Times New Roman" panose="02020603050405020304" pitchFamily="18" charset="0"/>
              </a:rPr>
              <a:t>7</a:t>
            </a:r>
            <a:r>
              <a:rPr lang="tr-TR" sz="1800" b="0" i="0" dirty="0">
                <a:solidFill>
                  <a:srgbClr val="222222"/>
                </a:solidFill>
                <a:effectLst/>
                <a:latin typeface="Times New Roman" panose="02020603050405020304" pitchFamily="18" charset="0"/>
                <a:cs typeface="Times New Roman" panose="02020603050405020304" pitchFamily="18" charset="0"/>
              </a:rPr>
              <a:t>(12), 146-170.</a:t>
            </a:r>
            <a:endParaRPr lang="tr-TR" sz="18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tr-TR" sz="1800" b="0" i="0" dirty="0">
                <a:solidFill>
                  <a:srgbClr val="222222"/>
                </a:solidFill>
                <a:effectLst/>
                <a:latin typeface="Times New Roman" panose="02020603050405020304" pitchFamily="18" charset="0"/>
                <a:cs typeface="Times New Roman" panose="02020603050405020304" pitchFamily="18" charset="0"/>
              </a:rPr>
              <a:t>Cevher, E. (2015). Üniversitelerde kariyer planlama faaliyetleri ekseninde kariyer merkezlerine yönelik bir araştırma. </a:t>
            </a:r>
            <a:r>
              <a:rPr lang="tr-TR" sz="1800" b="0" i="1" dirty="0">
                <a:solidFill>
                  <a:srgbClr val="222222"/>
                </a:solidFill>
                <a:effectLst/>
                <a:latin typeface="Times New Roman" panose="02020603050405020304" pitchFamily="18" charset="0"/>
                <a:cs typeface="Times New Roman" panose="02020603050405020304" pitchFamily="18" charset="0"/>
              </a:rPr>
              <a:t>Karabük Üniversitesi Sosyal Bilimler Enstitüsü Dergisi</a:t>
            </a:r>
            <a:r>
              <a:rPr lang="tr-TR" sz="1800" b="0" i="0" dirty="0">
                <a:solidFill>
                  <a:srgbClr val="222222"/>
                </a:solidFill>
                <a:effectLst/>
                <a:latin typeface="Times New Roman" panose="02020603050405020304" pitchFamily="18" charset="0"/>
                <a:cs typeface="Times New Roman" panose="02020603050405020304" pitchFamily="18" charset="0"/>
              </a:rPr>
              <a:t>, </a:t>
            </a:r>
            <a:r>
              <a:rPr lang="tr-TR" sz="1800" b="0" i="1" dirty="0">
                <a:solidFill>
                  <a:srgbClr val="222222"/>
                </a:solidFill>
                <a:effectLst/>
                <a:latin typeface="Times New Roman" panose="02020603050405020304" pitchFamily="18" charset="0"/>
                <a:cs typeface="Times New Roman" panose="02020603050405020304" pitchFamily="18" charset="0"/>
              </a:rPr>
              <a:t>5</a:t>
            </a:r>
            <a:r>
              <a:rPr lang="tr-TR" sz="1800" b="0" i="0" dirty="0">
                <a:solidFill>
                  <a:srgbClr val="222222"/>
                </a:solidFill>
                <a:effectLst/>
                <a:latin typeface="Times New Roman" panose="02020603050405020304" pitchFamily="18" charset="0"/>
                <a:cs typeface="Times New Roman" panose="02020603050405020304" pitchFamily="18" charset="0"/>
              </a:rPr>
              <a:t>(2), 164-177.</a:t>
            </a:r>
          </a:p>
          <a:p>
            <a:pPr marL="457200" indent="-457200" algn="just">
              <a:buFont typeface="+mj-lt"/>
              <a:buAutoNum type="arabicPeriod"/>
            </a:pPr>
            <a:r>
              <a:rPr lang="tr-TR" sz="1800" b="0" i="0" dirty="0">
                <a:solidFill>
                  <a:srgbClr val="222222"/>
                </a:solidFill>
                <a:effectLst/>
                <a:latin typeface="Times New Roman" panose="02020603050405020304" pitchFamily="18" charset="0"/>
                <a:cs typeface="Times New Roman" panose="02020603050405020304" pitchFamily="18" charset="0"/>
              </a:rPr>
              <a:t>GÜLMEZ, N., &amp; OKUR, M. E. (2021). Üniversite kariyer merkezlerinin dünyadaki gelişimi ve Türkiye örneği. </a:t>
            </a:r>
            <a:r>
              <a:rPr lang="tr-TR" sz="1800" b="0" i="1" dirty="0" err="1">
                <a:solidFill>
                  <a:srgbClr val="222222"/>
                </a:solidFill>
                <a:effectLst/>
                <a:latin typeface="Times New Roman" panose="02020603050405020304" pitchFamily="18" charset="0"/>
                <a:cs typeface="Times New Roman" panose="02020603050405020304" pitchFamily="18" charset="0"/>
              </a:rPr>
              <a:t>TroyAcademy</a:t>
            </a:r>
            <a:r>
              <a:rPr lang="tr-TR" sz="1800" b="0" i="0" dirty="0">
                <a:solidFill>
                  <a:srgbClr val="222222"/>
                </a:solidFill>
                <a:effectLst/>
                <a:latin typeface="Times New Roman" panose="02020603050405020304" pitchFamily="18" charset="0"/>
                <a:cs typeface="Times New Roman" panose="02020603050405020304" pitchFamily="18" charset="0"/>
              </a:rPr>
              <a:t>, </a:t>
            </a:r>
            <a:r>
              <a:rPr lang="tr-TR" sz="1800" b="0" i="1" dirty="0">
                <a:solidFill>
                  <a:srgbClr val="222222"/>
                </a:solidFill>
                <a:effectLst/>
                <a:latin typeface="Times New Roman" panose="02020603050405020304" pitchFamily="18" charset="0"/>
                <a:cs typeface="Times New Roman" panose="02020603050405020304" pitchFamily="18" charset="0"/>
              </a:rPr>
              <a:t>6</a:t>
            </a:r>
            <a:r>
              <a:rPr lang="tr-TR" sz="1800" b="0" i="0" dirty="0">
                <a:solidFill>
                  <a:srgbClr val="222222"/>
                </a:solidFill>
                <a:effectLst/>
                <a:latin typeface="Times New Roman" panose="02020603050405020304" pitchFamily="18" charset="0"/>
                <a:cs typeface="Times New Roman" panose="02020603050405020304" pitchFamily="18" charset="0"/>
              </a:rPr>
              <a:t>(1), 137-157.</a:t>
            </a:r>
          </a:p>
          <a:p>
            <a:pPr marL="457200" indent="-457200" algn="just">
              <a:buFont typeface="+mj-lt"/>
              <a:buAutoNum type="arabicPeriod"/>
            </a:pPr>
            <a:r>
              <a:rPr lang="tr-TR" sz="1800" dirty="0">
                <a:latin typeface="Times New Roman" panose="02020603050405020304" pitchFamily="18" charset="0"/>
                <a:cs typeface="Times New Roman" panose="02020603050405020304" pitchFamily="18" charset="0"/>
                <a:hlinkClick r:id="rId4"/>
              </a:rPr>
              <a:t>https://www.yetenekkapisi.org/</a:t>
            </a:r>
            <a:endParaRPr lang="tr-TR" sz="18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tr-TR" sz="1800" dirty="0">
                <a:latin typeface="Times New Roman" panose="02020603050405020304" pitchFamily="18" charset="0"/>
                <a:cs typeface="Times New Roman" panose="02020603050405020304" pitchFamily="18" charset="0"/>
              </a:rPr>
              <a:t>https://ytnk.tv/egitim-detay/kariyer-planlama-dersi/3FF644FE-874B-4EC2-8E14-768F7B304356</a:t>
            </a:r>
          </a:p>
        </p:txBody>
      </p:sp>
    </p:spTree>
    <p:extLst>
      <p:ext uri="{BB962C8B-B14F-4D97-AF65-F5344CB8AC3E}">
        <p14:creationId xmlns:p14="http://schemas.microsoft.com/office/powerpoint/2010/main" val="3484952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8E2E770-4F67-9844-958B-1F2992D5206A}"/>
              </a:ext>
            </a:extLst>
          </p:cNvPr>
          <p:cNvSpPr>
            <a:spLocks noGrp="1"/>
          </p:cNvSpPr>
          <p:nvPr>
            <p:ph idx="1"/>
          </p:nvPr>
        </p:nvSpPr>
        <p:spPr>
          <a:xfrm>
            <a:off x="1797666" y="763829"/>
            <a:ext cx="8596668" cy="5171207"/>
          </a:xfrm>
        </p:spPr>
        <p:txBody>
          <a:bodyPr>
            <a:normAutofit/>
          </a:bodyPr>
          <a:lstStyle/>
          <a:p>
            <a:pPr algn="ctr"/>
            <a:r>
              <a:rPr lang="tr-TR" sz="2800" dirty="0">
                <a:solidFill>
                  <a:schemeClr val="bg1"/>
                </a:solidFill>
              </a:rPr>
              <a:t>BİZE VAKİT AYIRDIĞINIZ İÇİN TEŞEKKÜR EDERİZ.</a:t>
            </a:r>
          </a:p>
          <a:p>
            <a:endParaRPr lang="tr-TR" sz="2800" dirty="0"/>
          </a:p>
          <a:p>
            <a:pPr marL="0" indent="0">
              <a:buNone/>
            </a:pPr>
            <a:endParaRPr lang="tr-TR" sz="2800" dirty="0"/>
          </a:p>
          <a:p>
            <a:pPr algn="ctr"/>
            <a:r>
              <a:rPr lang="tr-TR" sz="2800" dirty="0"/>
              <a:t>https://kariyer.karabuk.edu.tr/</a:t>
            </a:r>
          </a:p>
          <a:p>
            <a:pPr algn="ctr"/>
            <a:r>
              <a:rPr lang="tr-TR" sz="2800" dirty="0">
                <a:hlinkClick r:id="rId2"/>
              </a:rPr>
              <a:t>kgo@karabuk.edu.tr</a:t>
            </a:r>
            <a:endParaRPr lang="tr-TR" sz="2800" dirty="0"/>
          </a:p>
          <a:p>
            <a:pPr marL="0" indent="0" algn="ctr">
              <a:buNone/>
            </a:pPr>
            <a:r>
              <a:rPr lang="tr-TR" sz="2800" dirty="0" err="1"/>
              <a:t>kariyerkbu</a:t>
            </a:r>
            <a:endParaRPr lang="tr-TR" sz="2800" dirty="0"/>
          </a:p>
          <a:p>
            <a:pPr marL="0" indent="0" algn="ctr">
              <a:buNone/>
            </a:pPr>
            <a:r>
              <a:rPr lang="tr-TR" sz="2800" dirty="0" err="1"/>
              <a:t>unikarmer</a:t>
            </a:r>
            <a:endParaRPr lang="tr-TR" sz="2800" dirty="0"/>
          </a:p>
          <a:p>
            <a:pPr marL="0" indent="0" algn="ctr">
              <a:buNone/>
            </a:pPr>
            <a:r>
              <a:rPr lang="tr-TR" sz="2800" dirty="0" err="1"/>
              <a:t>unikarmer</a:t>
            </a:r>
            <a:endParaRPr lang="tr-TR" sz="2800" dirty="0"/>
          </a:p>
          <a:p>
            <a:pPr marL="0" indent="0" algn="ctr">
              <a:buNone/>
            </a:pPr>
            <a:r>
              <a:rPr lang="tr-TR" sz="2800" u="sng" dirty="0">
                <a:solidFill>
                  <a:srgbClr val="FF0000"/>
                </a:solidFill>
              </a:rPr>
              <a:t>KARİYER UYGULAMA VE ARAŞTIRMA MERKEZİ</a:t>
            </a:r>
          </a:p>
        </p:txBody>
      </p:sp>
      <p:pic>
        <p:nvPicPr>
          <p:cNvPr id="4" name="Resim 3" descr="grafik, daire, renklilik, grafik tasarım içeren bir resim&#10;&#10;Açıklama otomatik olarak oluşturuldu">
            <a:extLst>
              <a:ext uri="{FF2B5EF4-FFF2-40B4-BE49-F238E27FC236}">
                <a16:creationId xmlns:a16="http://schemas.microsoft.com/office/drawing/2014/main" id="{DACEA99A-4155-BF1D-7F89-B892072AE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308" y="3599728"/>
            <a:ext cx="433893" cy="433422"/>
          </a:xfrm>
          <a:prstGeom prst="rect">
            <a:avLst/>
          </a:prstGeom>
        </p:spPr>
      </p:pic>
      <p:pic>
        <p:nvPicPr>
          <p:cNvPr id="6" name="Resim 5" descr="logo, grafik, simge, sembol, yazı tipi içeren bir resim&#10;&#10;Açıklama otomatik olarak oluşturuldu">
            <a:extLst>
              <a:ext uri="{FF2B5EF4-FFF2-40B4-BE49-F238E27FC236}">
                <a16:creationId xmlns:a16="http://schemas.microsoft.com/office/drawing/2014/main" id="{8D076E8D-E7E3-6888-6CA2-B092456ED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546" y="3987430"/>
            <a:ext cx="759418" cy="759418"/>
          </a:xfrm>
          <a:prstGeom prst="rect">
            <a:avLst/>
          </a:prstGeom>
        </p:spPr>
      </p:pic>
      <p:pic>
        <p:nvPicPr>
          <p:cNvPr id="12" name="Resim 11" descr="kırpıntı çizim, grafik, yaratıcılık içeren bir resim&#10;&#10;Açıklama otomatik olarak oluşturuldu">
            <a:extLst>
              <a:ext uri="{FF2B5EF4-FFF2-40B4-BE49-F238E27FC236}">
                <a16:creationId xmlns:a16="http://schemas.microsoft.com/office/drawing/2014/main" id="{60B28F28-9455-22C9-36D8-2E26B6801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263" y="4628986"/>
            <a:ext cx="585985" cy="585985"/>
          </a:xfrm>
          <a:prstGeom prst="rect">
            <a:avLst/>
          </a:prstGeom>
        </p:spPr>
      </p:pic>
    </p:spTree>
    <p:extLst>
      <p:ext uri="{BB962C8B-B14F-4D97-AF65-F5344CB8AC3E}">
        <p14:creationId xmlns:p14="http://schemas.microsoft.com/office/powerpoint/2010/main" val="1620270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4" name="Rectangle 3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4" descr="Bir mezun satırının arka kısmı">
            <a:extLst>
              <a:ext uri="{FF2B5EF4-FFF2-40B4-BE49-F238E27FC236}">
                <a16:creationId xmlns:a16="http://schemas.microsoft.com/office/drawing/2014/main" id="{828CF539-6863-53AB-B901-F63CAE5B3807}"/>
              </a:ext>
            </a:extLst>
          </p:cNvPr>
          <p:cNvPicPr>
            <a:picLocks noChangeAspect="1"/>
          </p:cNvPicPr>
          <p:nvPr/>
        </p:nvPicPr>
        <p:blipFill rotWithShape="1">
          <a:blip r:embed="rId3"/>
          <a:srcRect l="22892" r="31887" b="1"/>
          <a:stretch/>
        </p:blipFill>
        <p:spPr>
          <a:xfrm>
            <a:off x="20" y="-12128"/>
            <a:ext cx="4654276" cy="6870127"/>
          </a:xfrm>
          <a:prstGeom prst="rect">
            <a:avLst/>
          </a:prstGeom>
        </p:spPr>
      </p:pic>
      <p:cxnSp>
        <p:nvCxnSpPr>
          <p:cNvPr id="36" name="Straight Connector 35">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7AA517CB-B446-7091-DB02-3CB3767AA1A8}"/>
              </a:ext>
            </a:extLst>
          </p:cNvPr>
          <p:cNvSpPr>
            <a:spLocks noGrp="1"/>
          </p:cNvSpPr>
          <p:nvPr>
            <p:ph idx="1"/>
          </p:nvPr>
        </p:nvSpPr>
        <p:spPr>
          <a:xfrm>
            <a:off x="5188889" y="1386349"/>
            <a:ext cx="6368142" cy="4689223"/>
          </a:xfrm>
        </p:spPr>
        <p:txBody>
          <a:bodyPr>
            <a:normAutofit fontScale="92500"/>
          </a:bodyPr>
          <a:lstStyle/>
          <a:p>
            <a:endParaRPr lang="tr-TR" b="1" dirty="0"/>
          </a:p>
          <a:p>
            <a:endParaRPr lang="tr-TR" b="1" dirty="0"/>
          </a:p>
          <a:p>
            <a:pPr algn="just"/>
            <a:r>
              <a:rPr lang="en-US" sz="2600" b="1" dirty="0"/>
              <a:t>IT IS OF GREAT IMPORTANCE TO INTRODUCE ALL CAREER-FOCUSED INNOVATIONS IN UNIVERSITY EDUCATION WITH A DIFFERENT APPROACH FROM OTHER HIGHER EDUCATION INSTITUTIONS AND TO CREATE AN ACADEMIC PERSPECTIVE. FOR THIS REASON, WE ADOPTE THE MAIN GOAL OF CREATING STUDENTS' CAREER AWARENESS FROM THE FIRST MOMENT THEY ENTER THE UNIVERSITY, GUIDING THEM IN DEVELOPING THEIR INTERESTS AND SKILLS AND MAKING THEIR CAREER PLANS.</a:t>
            </a:r>
            <a:endParaRPr lang="tr-TR" sz="2600" b="1" dirty="0"/>
          </a:p>
        </p:txBody>
      </p:sp>
    </p:spTree>
    <p:extLst>
      <p:ext uri="{BB962C8B-B14F-4D97-AF65-F5344CB8AC3E}">
        <p14:creationId xmlns:p14="http://schemas.microsoft.com/office/powerpoint/2010/main" val="125862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Bir kitabın üzerinde gözlük">
            <a:extLst>
              <a:ext uri="{FF2B5EF4-FFF2-40B4-BE49-F238E27FC236}">
                <a16:creationId xmlns:a16="http://schemas.microsoft.com/office/drawing/2014/main" id="{8FFE6CCB-91F1-447B-055E-6405FCDD1047}"/>
              </a:ext>
            </a:extLst>
          </p:cNvPr>
          <p:cNvPicPr>
            <a:picLocks noChangeAspect="1"/>
          </p:cNvPicPr>
          <p:nvPr/>
        </p:nvPicPr>
        <p:blipFill rotWithShape="1">
          <a:blip r:embed="rId3"/>
          <a:srcRect l="15239" r="39879"/>
          <a:stretch/>
        </p:blipFill>
        <p:spPr>
          <a:xfrm>
            <a:off x="20" y="-12128"/>
            <a:ext cx="4654276" cy="6870127"/>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59D01085-8837-4904-7998-A88F18D9D477}"/>
              </a:ext>
            </a:extLst>
          </p:cNvPr>
          <p:cNvSpPr>
            <a:spLocks noGrp="1"/>
          </p:cNvSpPr>
          <p:nvPr>
            <p:ph idx="1"/>
          </p:nvPr>
        </p:nvSpPr>
        <p:spPr>
          <a:xfrm>
            <a:off x="5181601" y="2198914"/>
            <a:ext cx="6368142" cy="3670180"/>
          </a:xfrm>
        </p:spPr>
        <p:txBody>
          <a:bodyPr>
            <a:noAutofit/>
          </a:bodyPr>
          <a:lstStyle/>
          <a:p>
            <a:pPr marL="0" indent="0" algn="just">
              <a:buNone/>
            </a:pPr>
            <a:r>
              <a:rPr lang="en-US" sz="2400" b="1" dirty="0"/>
              <a:t>IN THIS CONTEXT, WE HAVE ADOPTED THE IMAGE OF "THE UNIVERSITY THAT PROVIDES ITS OWN EMPLOYMENT" AS A GUIDE TO TRAINING GRADUATE CANDIDATES WHO ARE EQUIPPED IN EVERY FIELD, PREFERRED, HIGHLY EMPLOYABLE IN OUR COUNTRY AND IN THE WORLD. EVEN THOUGH OUR CENTER SEEMS TO BE A STUDENT-FOCUSED CENTER, IT ALSO PROVIDES CONSULTANCY SERVICES TO THE ADMINISTRATIVE AND ACADEMIC STAFF OF OUR UNIVERSITY, WHICH HAS VARIOUS PROJECTS AND SOME GOALS FOR THE FUTURE.</a:t>
            </a:r>
            <a:endParaRPr lang="tr-TR" sz="2400" b="1" dirty="0"/>
          </a:p>
        </p:txBody>
      </p:sp>
    </p:spTree>
    <p:extLst>
      <p:ext uri="{BB962C8B-B14F-4D97-AF65-F5344CB8AC3E}">
        <p14:creationId xmlns:p14="http://schemas.microsoft.com/office/powerpoint/2010/main" val="3206486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A6EBFB-38FE-799B-0F83-16D0ED585194}"/>
              </a:ext>
            </a:extLst>
          </p:cNvPr>
          <p:cNvSpPr>
            <a:spLocks noGrp="1"/>
          </p:cNvSpPr>
          <p:nvPr>
            <p:ph type="title"/>
          </p:nvPr>
        </p:nvSpPr>
        <p:spPr>
          <a:xfrm>
            <a:off x="1097280" y="286603"/>
            <a:ext cx="10058400" cy="1450757"/>
          </a:xfrm>
        </p:spPr>
        <p:txBody>
          <a:bodyPr>
            <a:normAutofit/>
          </a:bodyPr>
          <a:lstStyle/>
          <a:p>
            <a:r>
              <a:rPr lang="en-US" b="1" dirty="0"/>
              <a:t>WHAT DOES THE CAREER APPLICATION AND RESEARCH CENTER DO?</a:t>
            </a:r>
            <a:endParaRPr lang="tr-TR" b="1" dirty="0"/>
          </a:p>
        </p:txBody>
      </p:sp>
      <p:graphicFrame>
        <p:nvGraphicFramePr>
          <p:cNvPr id="5" name="İçerik Yer Tutucusu 2">
            <a:extLst>
              <a:ext uri="{FF2B5EF4-FFF2-40B4-BE49-F238E27FC236}">
                <a16:creationId xmlns:a16="http://schemas.microsoft.com/office/drawing/2014/main" id="{2D6F45B8-6C10-41A3-38C4-5E38F62A4EC6}"/>
              </a:ext>
            </a:extLst>
          </p:cNvPr>
          <p:cNvGraphicFramePr>
            <a:graphicFrameLocks noGrp="1"/>
          </p:cNvGraphicFramePr>
          <p:nvPr>
            <p:ph idx="1"/>
            <p:extLst>
              <p:ext uri="{D42A27DB-BD31-4B8C-83A1-F6EECF244321}">
                <p14:modId xmlns:p14="http://schemas.microsoft.com/office/powerpoint/2010/main" val="4216603223"/>
              </p:ext>
            </p:extLst>
          </p:nvPr>
        </p:nvGraphicFramePr>
        <p:xfrm>
          <a:off x="1189703" y="1858296"/>
          <a:ext cx="9965977" cy="4010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8234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İçerik Yer Tutucusu 2">
            <a:extLst>
              <a:ext uri="{FF2B5EF4-FFF2-40B4-BE49-F238E27FC236}">
                <a16:creationId xmlns:a16="http://schemas.microsoft.com/office/drawing/2014/main" id="{33542AB6-C545-A61F-669E-EC7DA13C3E0C}"/>
              </a:ext>
            </a:extLst>
          </p:cNvPr>
          <p:cNvGraphicFramePr>
            <a:graphicFrameLocks noGrp="1"/>
          </p:cNvGraphicFramePr>
          <p:nvPr>
            <p:ph idx="1"/>
            <p:extLst>
              <p:ext uri="{D42A27DB-BD31-4B8C-83A1-F6EECF244321}">
                <p14:modId xmlns:p14="http://schemas.microsoft.com/office/powerpoint/2010/main" val="1784097055"/>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3283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5" name="İçerik Yer Tutucusu 2">
            <a:extLst>
              <a:ext uri="{FF2B5EF4-FFF2-40B4-BE49-F238E27FC236}">
                <a16:creationId xmlns:a16="http://schemas.microsoft.com/office/drawing/2014/main" id="{57A4E4CA-F6E8-62CA-0B84-0D6984609D49}"/>
              </a:ext>
            </a:extLst>
          </p:cNvPr>
          <p:cNvGraphicFramePr>
            <a:graphicFrameLocks noGrp="1"/>
          </p:cNvGraphicFramePr>
          <p:nvPr>
            <p:ph idx="1"/>
            <p:extLst>
              <p:ext uri="{D42A27DB-BD31-4B8C-83A1-F6EECF244321}">
                <p14:modId xmlns:p14="http://schemas.microsoft.com/office/powerpoint/2010/main" val="2245775559"/>
              </p:ext>
            </p:extLst>
          </p:nvPr>
        </p:nvGraphicFramePr>
        <p:xfrm>
          <a:off x="363794" y="530943"/>
          <a:ext cx="11181563" cy="5393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1501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sim 3">
            <a:extLst>
              <a:ext uri="{FF2B5EF4-FFF2-40B4-BE49-F238E27FC236}">
                <a16:creationId xmlns:a16="http://schemas.microsoft.com/office/drawing/2014/main" id="{EE03D281-5182-3D44-D3B3-C2F87E1036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465797" y="517948"/>
            <a:ext cx="7292267" cy="5815583"/>
          </a:xfrm>
          <a:prstGeom prst="rect">
            <a:avLst/>
          </a:prstGeom>
        </p:spPr>
      </p:pic>
    </p:spTree>
    <p:extLst>
      <p:ext uri="{BB962C8B-B14F-4D97-AF65-F5344CB8AC3E}">
        <p14:creationId xmlns:p14="http://schemas.microsoft.com/office/powerpoint/2010/main" val="3105424443"/>
      </p:ext>
    </p:extLst>
  </p:cSld>
  <p:clrMapOvr>
    <a:masterClrMapping/>
  </p:clrMapOvr>
</p:sld>
</file>

<file path=ppt/theme/theme1.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5261235-cadb-4752-b722-159b3f015c3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elge" ma:contentTypeID="0x0101009AEFC32754CE2242B4CC6DBA4EA9394A" ma:contentTypeVersion="4" ma:contentTypeDescription="Yeni belge oluşturun." ma:contentTypeScope="" ma:versionID="381f6d2be48192387203cd85b830da5e">
  <xsd:schema xmlns:xsd="http://www.w3.org/2001/XMLSchema" xmlns:xs="http://www.w3.org/2001/XMLSchema" xmlns:p="http://schemas.microsoft.com/office/2006/metadata/properties" xmlns:ns3="75261235-cadb-4752-b722-159b3f015c32" targetNamespace="http://schemas.microsoft.com/office/2006/metadata/properties" ma:root="true" ma:fieldsID="e83c90fd7a2bd96aba937b619f5b32be" ns3:_="">
    <xsd:import namespace="75261235-cadb-4752-b722-159b3f015c3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261235-cadb-4752-b722-159b3f015c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A746D7-AACD-4920-96A8-7557EAFFF3DB}">
  <ds:schemaRefs>
    <ds:schemaRef ds:uri="http://schemas.openxmlformats.org/package/2006/metadata/core-properties"/>
    <ds:schemaRef ds:uri="http://purl.org/dc/terms/"/>
    <ds:schemaRef ds:uri="http://purl.org/dc/dcmitype/"/>
    <ds:schemaRef ds:uri="75261235-cadb-4752-b722-159b3f015c32"/>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8039C18-588A-408A-973D-744E0C5A1741}">
  <ds:schemaRefs>
    <ds:schemaRef ds:uri="http://schemas.microsoft.com/sharepoint/v3/contenttype/forms"/>
  </ds:schemaRefs>
</ds:datastoreItem>
</file>

<file path=customXml/itemProps3.xml><?xml version="1.0" encoding="utf-8"?>
<ds:datastoreItem xmlns:ds="http://schemas.openxmlformats.org/officeDocument/2006/customXml" ds:itemID="{DF5F12E7-EF7C-4738-BB0A-F9A8ADFA1F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261235-cadb-4752-b722-159b3f015c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5190</TotalTime>
  <Words>1132</Words>
  <Application>Microsoft Office PowerPoint</Application>
  <PresentationFormat>Geniş ekran</PresentationFormat>
  <Paragraphs>83</Paragraphs>
  <Slides>32</Slides>
  <Notes>5</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32</vt:i4>
      </vt:variant>
    </vt:vector>
  </HeadingPairs>
  <TitlesOfParts>
    <vt:vector size="37" baseType="lpstr">
      <vt:lpstr>Calibri</vt:lpstr>
      <vt:lpstr>Calibri Light</vt:lpstr>
      <vt:lpstr>Times New Roman</vt:lpstr>
      <vt:lpstr>Wingdings</vt:lpstr>
      <vt:lpstr>Geçmişe bakış</vt:lpstr>
      <vt:lpstr>KARABUK UNİVERSİTY </vt:lpstr>
      <vt:lpstr>Contents</vt:lpstr>
      <vt:lpstr>Structure of the Career Center</vt:lpstr>
      <vt:lpstr>PowerPoint Sunusu</vt:lpstr>
      <vt:lpstr>PowerPoint Sunusu</vt:lpstr>
      <vt:lpstr>WHAT DOES THE CAREER APPLICATION AND RESEARCH CENTER DO?</vt:lpstr>
      <vt:lpstr>PowerPoint Sunusu</vt:lpstr>
      <vt:lpstr>PowerPoint Sunusu</vt:lpstr>
      <vt:lpstr>PowerPoint Sunusu</vt:lpstr>
      <vt:lpstr>PowerPoint Sunusu</vt:lpstr>
      <vt:lpstr>WE WILL INFORM YOU ABOUT THE OPPORTUNITIES OFFERED BY THE PRESIDENTIAL HUMAN RESOURCES OFFICE.</vt:lpstr>
      <vt:lpstr>PowerPoint Sunusu</vt:lpstr>
      <vt:lpstr>PowerPoint Sunusu</vt:lpstr>
      <vt:lpstr>PowerPoint Sunusu</vt:lpstr>
      <vt:lpstr>YETENEK TV</vt:lpstr>
      <vt:lpstr>PowerPoint Sunusu</vt:lpstr>
      <vt:lpstr>CAREER CENTER ORGANIZES CAREER CONVERSATIONS WITHIN THE UNIVERSITY</vt:lpstr>
      <vt:lpstr>THE CAREER CENTER ORGANIZES VARIOUS MEETINGS WITHIN THE UNIVERSITY</vt:lpstr>
      <vt:lpstr>ENTREPRENEURSHIP ACADEMY BRINGS YOU TOGETHER WITH BUSINESS PEOPLE</vt:lpstr>
      <vt:lpstr>EXPERTS IN THEIR FIELDS OFFER THEIR EXPERIENCES</vt:lpstr>
      <vt:lpstr>SUCCESS STORIES    SHARES SUCCESS STORIES OF GRADUATES</vt:lpstr>
      <vt:lpstr>CAREER CENTER ORGANIZES TRAININGS</vt:lpstr>
      <vt:lpstr>CAREER CENTER ORGANIZES FAIRS AND PARTICIPATES IN FAIRS</vt:lpstr>
      <vt:lpstr>PowerPoint Sunusu</vt:lpstr>
      <vt:lpstr>PowerPoint Sunusu</vt:lpstr>
      <vt:lpstr>PowerPoint Sunusu</vt:lpstr>
      <vt:lpstr>PowerPoint Sunusu</vt:lpstr>
      <vt:lpstr>PowerPoint Sunusu</vt:lpstr>
      <vt:lpstr>WHERE ARE WE ?</vt:lpstr>
      <vt:lpstr>PowerPoint Sunusu</vt:lpstr>
      <vt:lpstr>Sources</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KARABÜK ÜNİVERSİTESİ</dc:title>
  <dc:creator>KARİYER MERKEZİ</dc:creator>
  <cp:lastModifiedBy>Hamza YETİK</cp:lastModifiedBy>
  <cp:revision>46</cp:revision>
  <dcterms:created xsi:type="dcterms:W3CDTF">2022-12-22T13:02:23Z</dcterms:created>
  <dcterms:modified xsi:type="dcterms:W3CDTF">2023-09-27T13:11:13Z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0x0101009AEFC32754CE2242B4CC6DBA4EA9394A</vt:lpwstr>
  </property>
</Properties>
</file>