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38"/>
  </p:notesMasterIdLst>
  <p:sldIdLst>
    <p:sldId id="256" r:id="rId5"/>
    <p:sldId id="288" r:id="rId6"/>
    <p:sldId id="290" r:id="rId7"/>
    <p:sldId id="257" r:id="rId8"/>
    <p:sldId id="258" r:id="rId9"/>
    <p:sldId id="259" r:id="rId10"/>
    <p:sldId id="260" r:id="rId11"/>
    <p:sldId id="261" r:id="rId12"/>
    <p:sldId id="262" r:id="rId13"/>
    <p:sldId id="283" r:id="rId14"/>
    <p:sldId id="284" r:id="rId15"/>
    <p:sldId id="263" r:id="rId16"/>
    <p:sldId id="264" r:id="rId17"/>
    <p:sldId id="285" r:id="rId18"/>
    <p:sldId id="265" r:id="rId19"/>
    <p:sldId id="266" r:id="rId20"/>
    <p:sldId id="267" r:id="rId21"/>
    <p:sldId id="268" r:id="rId22"/>
    <p:sldId id="269" r:id="rId23"/>
    <p:sldId id="270" r:id="rId24"/>
    <p:sldId id="271" r:id="rId25"/>
    <p:sldId id="272" r:id="rId26"/>
    <p:sldId id="273" r:id="rId27"/>
    <p:sldId id="274" r:id="rId28"/>
    <p:sldId id="277" r:id="rId29"/>
    <p:sldId id="276" r:id="rId30"/>
    <p:sldId id="279" r:id="rId31"/>
    <p:sldId id="286" r:id="rId32"/>
    <p:sldId id="287" r:id="rId33"/>
    <p:sldId id="281" r:id="rId34"/>
    <p:sldId id="280" r:id="rId35"/>
    <p:sldId id="289" r:id="rId36"/>
    <p:sldId id="28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9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23.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23.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6166300-B8CA-4E01-885A-B8981931250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C099872-851B-4C0D-843F-0AAE9B367F59}">
      <dgm:prSet custT="1"/>
      <dgm:spPr/>
      <dgm:t>
        <a:bodyPr/>
        <a:lstStyle/>
        <a:p>
          <a:endParaRPr lang="tr-TR" sz="2400" b="1" i="0" u="none" dirty="0"/>
        </a:p>
        <a:p>
          <a:r>
            <a:rPr lang="tr-TR" sz="2400" b="1" i="0" u="none" dirty="0"/>
            <a:t>MERKEZİMİZ KARABÜK ÜNİVERSİTESİ REKTÖRLÜĞÜ ÇATISI ALTINDA FAALİYETLERİNİ SÜRDÜRMEKTEDİR.</a:t>
          </a:r>
          <a:endParaRPr lang="en-US" sz="2400" b="1" i="0" u="none" dirty="0"/>
        </a:p>
      </dgm:t>
    </dgm:pt>
    <dgm:pt modelId="{EE1F1C5C-B8E0-4C0A-9453-55263E546FFF}" type="parTrans" cxnId="{C87BDDE1-9073-4AEA-BECC-45FE658D1009}">
      <dgm:prSet/>
      <dgm:spPr/>
      <dgm:t>
        <a:bodyPr/>
        <a:lstStyle/>
        <a:p>
          <a:endParaRPr lang="en-US"/>
        </a:p>
      </dgm:t>
    </dgm:pt>
    <dgm:pt modelId="{D37CF01C-A0ED-4C57-8015-E34B8CC3C48A}" type="sibTrans" cxnId="{C87BDDE1-9073-4AEA-BECC-45FE658D1009}">
      <dgm:prSet/>
      <dgm:spPr/>
      <dgm:t>
        <a:bodyPr/>
        <a:lstStyle/>
        <a:p>
          <a:endParaRPr lang="en-US"/>
        </a:p>
      </dgm:t>
    </dgm:pt>
    <dgm:pt modelId="{6D27CC42-8966-40DA-AD74-7250CC5FE487}">
      <dgm:prSet/>
      <dgm:spPr/>
      <dgm:t>
        <a:bodyPr/>
        <a:lstStyle/>
        <a:p>
          <a:r>
            <a:rPr lang="tr-TR" b="1" dirty="0"/>
            <a:t>KARİYER MERKEZİ (UNİKARMER) OLARAK ÜLKEMİZİN ULUSLARARASI ARENADA KENDİNE YER EDİNEBİLMESİNİN ANCAK HER ALANDA KENDİNİ YETİŞTİRMİŞ BİREYLERLE MÜMKÜN OLDUĞUNUN BİLİNCİNDEYİZ.</a:t>
          </a:r>
          <a:endParaRPr lang="en-US" dirty="0"/>
        </a:p>
      </dgm:t>
    </dgm:pt>
    <dgm:pt modelId="{6BFD62C8-9D6E-4A26-A0D9-16F6C351F7A8}" type="parTrans" cxnId="{EBD74B96-FE09-496A-8EE5-D7A2B042100C}">
      <dgm:prSet/>
      <dgm:spPr/>
      <dgm:t>
        <a:bodyPr/>
        <a:lstStyle/>
        <a:p>
          <a:endParaRPr lang="en-US"/>
        </a:p>
      </dgm:t>
    </dgm:pt>
    <dgm:pt modelId="{A2B899F6-31D2-4BED-B5EB-DE574D98847B}" type="sibTrans" cxnId="{EBD74B96-FE09-496A-8EE5-D7A2B042100C}">
      <dgm:prSet/>
      <dgm:spPr/>
      <dgm:t>
        <a:bodyPr/>
        <a:lstStyle/>
        <a:p>
          <a:endParaRPr lang="en-US"/>
        </a:p>
      </dgm:t>
    </dgm:pt>
    <dgm:pt modelId="{AEED73D4-E516-4826-B9B1-FA20FBA92734}">
      <dgm:prSet/>
      <dgm:spPr/>
      <dgm:t>
        <a:bodyPr/>
        <a:lstStyle/>
        <a:p>
          <a:endParaRPr lang="tr-TR" b="1" dirty="0"/>
        </a:p>
        <a:p>
          <a:r>
            <a:rPr lang="tr-TR" b="1" dirty="0"/>
            <a:t>ÜLKE GELECEĞİNE YÖN VERECEK BU BİREYLERİN EĞİTİMİNDE VE YETİŞTİRİLMELERİNDE EN ÖNEMLİ MERHALE ÜNİVERSİTE EĞİTİMİDİR</a:t>
          </a:r>
          <a:r>
            <a:rPr lang="tr-TR" dirty="0"/>
            <a:t>.</a:t>
          </a:r>
          <a:endParaRPr lang="en-US" dirty="0"/>
        </a:p>
      </dgm:t>
    </dgm:pt>
    <dgm:pt modelId="{CADFF78A-6823-49E5-AE12-4F9B5B169EFB}" type="parTrans" cxnId="{06CBD9B2-077C-48BE-AE7A-D8399D829691}">
      <dgm:prSet/>
      <dgm:spPr/>
      <dgm:t>
        <a:bodyPr/>
        <a:lstStyle/>
        <a:p>
          <a:endParaRPr lang="en-US"/>
        </a:p>
      </dgm:t>
    </dgm:pt>
    <dgm:pt modelId="{5BE8BDBD-748B-4FAD-9CE1-FC4B719765D4}" type="sibTrans" cxnId="{06CBD9B2-077C-48BE-AE7A-D8399D829691}">
      <dgm:prSet/>
      <dgm:spPr/>
      <dgm:t>
        <a:bodyPr/>
        <a:lstStyle/>
        <a:p>
          <a:endParaRPr lang="en-US"/>
        </a:p>
      </dgm:t>
    </dgm:pt>
    <dgm:pt modelId="{3B4EF903-6ED4-4261-AFB5-34AAB9357122}" type="pres">
      <dgm:prSet presAssocID="{A6166300-B8CA-4E01-885A-B89819312507}" presName="vert0" presStyleCnt="0">
        <dgm:presLayoutVars>
          <dgm:dir/>
          <dgm:animOne val="branch"/>
          <dgm:animLvl val="lvl"/>
        </dgm:presLayoutVars>
      </dgm:prSet>
      <dgm:spPr/>
    </dgm:pt>
    <dgm:pt modelId="{6BD8D097-79E1-49FE-8DE5-E7B4B681D36C}" type="pres">
      <dgm:prSet presAssocID="{7C099872-851B-4C0D-843F-0AAE9B367F59}" presName="thickLine" presStyleLbl="alignNode1" presStyleIdx="0" presStyleCnt="3"/>
      <dgm:spPr/>
    </dgm:pt>
    <dgm:pt modelId="{2DFFCA4A-737D-4830-92A8-12FA7597BAFD}" type="pres">
      <dgm:prSet presAssocID="{7C099872-851B-4C0D-843F-0AAE9B367F59}" presName="horz1" presStyleCnt="0"/>
      <dgm:spPr/>
    </dgm:pt>
    <dgm:pt modelId="{FF5BE003-3EEB-46E1-A16B-A5122A6C2FFC}" type="pres">
      <dgm:prSet presAssocID="{7C099872-851B-4C0D-843F-0AAE9B367F59}" presName="tx1" presStyleLbl="revTx" presStyleIdx="0" presStyleCnt="3"/>
      <dgm:spPr/>
    </dgm:pt>
    <dgm:pt modelId="{F877DEEE-2BF2-4D7C-AFCF-56B5B28AD21D}" type="pres">
      <dgm:prSet presAssocID="{7C099872-851B-4C0D-843F-0AAE9B367F59}" presName="vert1" presStyleCnt="0"/>
      <dgm:spPr/>
    </dgm:pt>
    <dgm:pt modelId="{5EB3A15C-30AF-40B1-B1B2-384E0174E7DD}" type="pres">
      <dgm:prSet presAssocID="{6D27CC42-8966-40DA-AD74-7250CC5FE487}" presName="thickLine" presStyleLbl="alignNode1" presStyleIdx="1" presStyleCnt="3"/>
      <dgm:spPr/>
    </dgm:pt>
    <dgm:pt modelId="{33768BAC-E269-4A54-B2F8-F486E20A41C4}" type="pres">
      <dgm:prSet presAssocID="{6D27CC42-8966-40DA-AD74-7250CC5FE487}" presName="horz1" presStyleCnt="0"/>
      <dgm:spPr/>
    </dgm:pt>
    <dgm:pt modelId="{4788095E-F9CC-4C82-88D0-2EE6FF92D08C}" type="pres">
      <dgm:prSet presAssocID="{6D27CC42-8966-40DA-AD74-7250CC5FE487}" presName="tx1" presStyleLbl="revTx" presStyleIdx="1" presStyleCnt="3"/>
      <dgm:spPr/>
    </dgm:pt>
    <dgm:pt modelId="{83470866-DBBF-4603-9B04-5D3D6CD6D9AD}" type="pres">
      <dgm:prSet presAssocID="{6D27CC42-8966-40DA-AD74-7250CC5FE487}" presName="vert1" presStyleCnt="0"/>
      <dgm:spPr/>
    </dgm:pt>
    <dgm:pt modelId="{56322545-8261-4B8F-A310-3A425A40C28C}" type="pres">
      <dgm:prSet presAssocID="{AEED73D4-E516-4826-B9B1-FA20FBA92734}" presName="thickLine" presStyleLbl="alignNode1" presStyleIdx="2" presStyleCnt="3"/>
      <dgm:spPr/>
    </dgm:pt>
    <dgm:pt modelId="{3F0D12EA-F3E6-4F8A-87BB-986A13989C4C}" type="pres">
      <dgm:prSet presAssocID="{AEED73D4-E516-4826-B9B1-FA20FBA92734}" presName="horz1" presStyleCnt="0"/>
      <dgm:spPr/>
    </dgm:pt>
    <dgm:pt modelId="{3B6A0940-0B2A-4917-A472-5741DAA8EE46}" type="pres">
      <dgm:prSet presAssocID="{AEED73D4-E516-4826-B9B1-FA20FBA92734}" presName="tx1" presStyleLbl="revTx" presStyleIdx="2" presStyleCnt="3"/>
      <dgm:spPr/>
    </dgm:pt>
    <dgm:pt modelId="{5DF1ADDF-F31E-4DC6-B1D5-7586FAC674F2}" type="pres">
      <dgm:prSet presAssocID="{AEED73D4-E516-4826-B9B1-FA20FBA92734}" presName="vert1" presStyleCnt="0"/>
      <dgm:spPr/>
    </dgm:pt>
  </dgm:ptLst>
  <dgm:cxnLst>
    <dgm:cxn modelId="{CC51931F-AC39-486E-A6D0-8DB763AB8C3D}" type="presOf" srcId="{A6166300-B8CA-4E01-885A-B89819312507}" destId="{3B4EF903-6ED4-4261-AFB5-34AAB9357122}" srcOrd="0" destOrd="0" presId="urn:microsoft.com/office/officeart/2008/layout/LinedList"/>
    <dgm:cxn modelId="{F8E2B93A-973E-4942-B303-478EDAE65631}" type="presOf" srcId="{7C099872-851B-4C0D-843F-0AAE9B367F59}" destId="{FF5BE003-3EEB-46E1-A16B-A5122A6C2FFC}" srcOrd="0" destOrd="0" presId="urn:microsoft.com/office/officeart/2008/layout/LinedList"/>
    <dgm:cxn modelId="{70570679-769B-482A-B90A-505A7DA4F1F0}" type="presOf" srcId="{AEED73D4-E516-4826-B9B1-FA20FBA92734}" destId="{3B6A0940-0B2A-4917-A472-5741DAA8EE46}" srcOrd="0" destOrd="0" presId="urn:microsoft.com/office/officeart/2008/layout/LinedList"/>
    <dgm:cxn modelId="{EBD74B96-FE09-496A-8EE5-D7A2B042100C}" srcId="{A6166300-B8CA-4E01-885A-B89819312507}" destId="{6D27CC42-8966-40DA-AD74-7250CC5FE487}" srcOrd="1" destOrd="0" parTransId="{6BFD62C8-9D6E-4A26-A0D9-16F6C351F7A8}" sibTransId="{A2B899F6-31D2-4BED-B5EB-DE574D98847B}"/>
    <dgm:cxn modelId="{06CBD9B2-077C-48BE-AE7A-D8399D829691}" srcId="{A6166300-B8CA-4E01-885A-B89819312507}" destId="{AEED73D4-E516-4826-B9B1-FA20FBA92734}" srcOrd="2" destOrd="0" parTransId="{CADFF78A-6823-49E5-AE12-4F9B5B169EFB}" sibTransId="{5BE8BDBD-748B-4FAD-9CE1-FC4B719765D4}"/>
    <dgm:cxn modelId="{C87BDDE1-9073-4AEA-BECC-45FE658D1009}" srcId="{A6166300-B8CA-4E01-885A-B89819312507}" destId="{7C099872-851B-4C0D-843F-0AAE9B367F59}" srcOrd="0" destOrd="0" parTransId="{EE1F1C5C-B8E0-4C0A-9453-55263E546FFF}" sibTransId="{D37CF01C-A0ED-4C57-8015-E34B8CC3C48A}"/>
    <dgm:cxn modelId="{C7B762E4-3408-45DB-B521-CC34BE900B62}" type="presOf" srcId="{6D27CC42-8966-40DA-AD74-7250CC5FE487}" destId="{4788095E-F9CC-4C82-88D0-2EE6FF92D08C}" srcOrd="0" destOrd="0" presId="urn:microsoft.com/office/officeart/2008/layout/LinedList"/>
    <dgm:cxn modelId="{EF043FE5-4946-43E3-AAF9-1115911F6E90}" type="presParOf" srcId="{3B4EF903-6ED4-4261-AFB5-34AAB9357122}" destId="{6BD8D097-79E1-49FE-8DE5-E7B4B681D36C}" srcOrd="0" destOrd="0" presId="urn:microsoft.com/office/officeart/2008/layout/LinedList"/>
    <dgm:cxn modelId="{8DE02CEF-EB91-4775-86EC-99B0C1EE7775}" type="presParOf" srcId="{3B4EF903-6ED4-4261-AFB5-34AAB9357122}" destId="{2DFFCA4A-737D-4830-92A8-12FA7597BAFD}" srcOrd="1" destOrd="0" presId="urn:microsoft.com/office/officeart/2008/layout/LinedList"/>
    <dgm:cxn modelId="{A4A84C29-5B23-4988-93FA-FBCD1E844317}" type="presParOf" srcId="{2DFFCA4A-737D-4830-92A8-12FA7597BAFD}" destId="{FF5BE003-3EEB-46E1-A16B-A5122A6C2FFC}" srcOrd="0" destOrd="0" presId="urn:microsoft.com/office/officeart/2008/layout/LinedList"/>
    <dgm:cxn modelId="{F2C1B558-FDDF-472B-85E7-010B5956DCA7}" type="presParOf" srcId="{2DFFCA4A-737D-4830-92A8-12FA7597BAFD}" destId="{F877DEEE-2BF2-4D7C-AFCF-56B5B28AD21D}" srcOrd="1" destOrd="0" presId="urn:microsoft.com/office/officeart/2008/layout/LinedList"/>
    <dgm:cxn modelId="{AC155564-B7AC-4770-9C7A-7F65741F8BEC}" type="presParOf" srcId="{3B4EF903-6ED4-4261-AFB5-34AAB9357122}" destId="{5EB3A15C-30AF-40B1-B1B2-384E0174E7DD}" srcOrd="2" destOrd="0" presId="urn:microsoft.com/office/officeart/2008/layout/LinedList"/>
    <dgm:cxn modelId="{BAEA10C5-FE05-4319-A4C9-2AF14EA27CD6}" type="presParOf" srcId="{3B4EF903-6ED4-4261-AFB5-34AAB9357122}" destId="{33768BAC-E269-4A54-B2F8-F486E20A41C4}" srcOrd="3" destOrd="0" presId="urn:microsoft.com/office/officeart/2008/layout/LinedList"/>
    <dgm:cxn modelId="{B8E0BB96-9F6A-4F28-AB8E-711ED3B591BA}" type="presParOf" srcId="{33768BAC-E269-4A54-B2F8-F486E20A41C4}" destId="{4788095E-F9CC-4C82-88D0-2EE6FF92D08C}" srcOrd="0" destOrd="0" presId="urn:microsoft.com/office/officeart/2008/layout/LinedList"/>
    <dgm:cxn modelId="{E0775A91-6A01-48AD-9D03-7D138B53B97E}" type="presParOf" srcId="{33768BAC-E269-4A54-B2F8-F486E20A41C4}" destId="{83470866-DBBF-4603-9B04-5D3D6CD6D9AD}" srcOrd="1" destOrd="0" presId="urn:microsoft.com/office/officeart/2008/layout/LinedList"/>
    <dgm:cxn modelId="{59C6FDDA-B2F3-445C-A906-DF8B40D8626F}" type="presParOf" srcId="{3B4EF903-6ED4-4261-AFB5-34AAB9357122}" destId="{56322545-8261-4B8F-A310-3A425A40C28C}" srcOrd="4" destOrd="0" presId="urn:microsoft.com/office/officeart/2008/layout/LinedList"/>
    <dgm:cxn modelId="{3776C582-8E82-40F3-AFA8-B4C923466520}" type="presParOf" srcId="{3B4EF903-6ED4-4261-AFB5-34AAB9357122}" destId="{3F0D12EA-F3E6-4F8A-87BB-986A13989C4C}" srcOrd="5" destOrd="0" presId="urn:microsoft.com/office/officeart/2008/layout/LinedList"/>
    <dgm:cxn modelId="{9907FE71-D7C6-45C0-A02E-51CCF81FE877}" type="presParOf" srcId="{3F0D12EA-F3E6-4F8A-87BB-986A13989C4C}" destId="{3B6A0940-0B2A-4917-A472-5741DAA8EE46}" srcOrd="0" destOrd="0" presId="urn:microsoft.com/office/officeart/2008/layout/LinedList"/>
    <dgm:cxn modelId="{18A5EA3D-88E9-451C-B7D5-7576AC71232C}" type="presParOf" srcId="{3F0D12EA-F3E6-4F8A-87BB-986A13989C4C}" destId="{5DF1ADDF-F31E-4DC6-B1D5-7586FAC674F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9A27F0-7142-469B-94D7-5E4BBA3813AF}"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8F6FC6A-68C2-4F19-9C03-FD600F71F03B}">
      <dgm:prSet/>
      <dgm:spPr/>
      <dgm:t>
        <a:bodyPr/>
        <a:lstStyle/>
        <a:p>
          <a:endParaRPr lang="en-US" dirty="0"/>
        </a:p>
      </dgm:t>
    </dgm:pt>
    <dgm:pt modelId="{D5A493E1-A4FC-4794-BA7C-99E5B47B4914}" type="parTrans" cxnId="{992A0498-329B-464D-9EE5-F77B466D8B02}">
      <dgm:prSet/>
      <dgm:spPr/>
      <dgm:t>
        <a:bodyPr/>
        <a:lstStyle/>
        <a:p>
          <a:endParaRPr lang="en-US"/>
        </a:p>
      </dgm:t>
    </dgm:pt>
    <dgm:pt modelId="{B1AE9183-C746-4137-A285-41B8A276C208}" type="sibTrans" cxnId="{992A0498-329B-464D-9EE5-F77B466D8B02}">
      <dgm:prSet/>
      <dgm:spPr/>
      <dgm:t>
        <a:bodyPr/>
        <a:lstStyle/>
        <a:p>
          <a:endParaRPr lang="en-US"/>
        </a:p>
      </dgm:t>
    </dgm:pt>
    <dgm:pt modelId="{428E8DDF-62A8-4C95-8CC8-E52995BBBDA2}">
      <dgm:prSet/>
      <dgm:spPr/>
      <dgm:t>
        <a:bodyPr/>
        <a:lstStyle/>
        <a:p>
          <a:r>
            <a:rPr lang="tr-TR" b="1" dirty="0"/>
            <a:t>ÖĞRENCİLERİN KENDİNİ TANIMA SÜRECİNDE İLGİ VE YETENEKLERİNİ KEŞFETMELERİNİ SAĞLAMAK</a:t>
          </a:r>
          <a:endParaRPr lang="en-US" dirty="0"/>
        </a:p>
      </dgm:t>
    </dgm:pt>
    <dgm:pt modelId="{602B8421-4BEB-42E4-AE08-72DF4BC6D63F}" type="parTrans" cxnId="{B01A0AA4-473F-4034-BBFD-B04B22B48AFC}">
      <dgm:prSet/>
      <dgm:spPr/>
      <dgm:t>
        <a:bodyPr/>
        <a:lstStyle/>
        <a:p>
          <a:endParaRPr lang="en-US"/>
        </a:p>
      </dgm:t>
    </dgm:pt>
    <dgm:pt modelId="{BB19DBD7-1D2E-40AA-B6D9-0D4F6499AE76}" type="sibTrans" cxnId="{B01A0AA4-473F-4034-BBFD-B04B22B48AFC}">
      <dgm:prSet/>
      <dgm:spPr/>
      <dgm:t>
        <a:bodyPr/>
        <a:lstStyle/>
        <a:p>
          <a:endParaRPr lang="en-US"/>
        </a:p>
      </dgm:t>
    </dgm:pt>
    <dgm:pt modelId="{736327B6-2120-41F4-A68F-901BC5A26328}">
      <dgm:prSet/>
      <dgm:spPr/>
      <dgm:t>
        <a:bodyPr/>
        <a:lstStyle/>
        <a:p>
          <a:r>
            <a:rPr lang="tr-TR" b="1" dirty="0"/>
            <a:t>KARİYER HEDEFLERİNİN BELİRLENMESİ VE GERÇEKLEŞTİRİLMESİNE DESTEK OLMAK</a:t>
          </a:r>
          <a:endParaRPr lang="en-US" dirty="0"/>
        </a:p>
      </dgm:t>
    </dgm:pt>
    <dgm:pt modelId="{AF6EBCC0-7FBF-4E27-B40E-D8F48DADBE16}" type="parTrans" cxnId="{88155656-75DA-44AB-9B0E-4B35A5962BDB}">
      <dgm:prSet/>
      <dgm:spPr/>
      <dgm:t>
        <a:bodyPr/>
        <a:lstStyle/>
        <a:p>
          <a:endParaRPr lang="en-US"/>
        </a:p>
      </dgm:t>
    </dgm:pt>
    <dgm:pt modelId="{040DC916-B87A-4C84-B0B4-C24B1A231627}" type="sibTrans" cxnId="{88155656-75DA-44AB-9B0E-4B35A5962BDB}">
      <dgm:prSet/>
      <dgm:spPr/>
      <dgm:t>
        <a:bodyPr/>
        <a:lstStyle/>
        <a:p>
          <a:endParaRPr lang="en-US"/>
        </a:p>
      </dgm:t>
    </dgm:pt>
    <dgm:pt modelId="{B8D7FBA6-E83F-4761-940D-5F030BA43838}">
      <dgm:prSet/>
      <dgm:spPr/>
      <dgm:t>
        <a:bodyPr/>
        <a:lstStyle/>
        <a:p>
          <a:r>
            <a:rPr lang="tr-TR" b="1" dirty="0"/>
            <a:t>KAZANDIKLARI MESLEKİ BİLGİ VE BECERİLER İLE BİREYSEL YETENEKLERİNİ BİRLEŞTİREREK KENDİLERİNİ GELİŞTİREBİLECEKLERİ İŞ VE KARİYER OLANAKLARI BULMALARINA YARDIMCI OLMAK</a:t>
          </a:r>
          <a:endParaRPr lang="en-US" dirty="0"/>
        </a:p>
      </dgm:t>
    </dgm:pt>
    <dgm:pt modelId="{84C7D119-CD76-47B4-824A-5E8F24F3FE66}" type="parTrans" cxnId="{6BAFD2B9-CA17-4F74-A186-67336E957A8E}">
      <dgm:prSet/>
      <dgm:spPr/>
      <dgm:t>
        <a:bodyPr/>
        <a:lstStyle/>
        <a:p>
          <a:endParaRPr lang="en-US"/>
        </a:p>
      </dgm:t>
    </dgm:pt>
    <dgm:pt modelId="{CDEEEB3D-D4F2-4904-91CD-BB2DDB5112F2}" type="sibTrans" cxnId="{6BAFD2B9-CA17-4F74-A186-67336E957A8E}">
      <dgm:prSet/>
      <dgm:spPr/>
      <dgm:t>
        <a:bodyPr/>
        <a:lstStyle/>
        <a:p>
          <a:endParaRPr lang="en-US"/>
        </a:p>
      </dgm:t>
    </dgm:pt>
    <dgm:pt modelId="{046FB82E-60EA-4666-ADA7-37C5ACD9D954}">
      <dgm:prSet/>
      <dgm:spPr/>
      <dgm:t>
        <a:bodyPr/>
        <a:lstStyle/>
        <a:p>
          <a:r>
            <a:rPr lang="tr-TR" b="1" dirty="0"/>
            <a:t>MEZUN OLACAK ÖĞRENCİLERİN ALAN İLE İLGİLİ SEKTÖRÜ VE İŞ DÜNYASINI YAKINDAN TANIMALARINI, STAJ VE İŞ OLANAKLARI HAKKINDA BİLGİ SAHİBİ OLMALARINI SAĞLAMAK</a:t>
          </a:r>
          <a:endParaRPr lang="en-US" dirty="0"/>
        </a:p>
      </dgm:t>
    </dgm:pt>
    <dgm:pt modelId="{36F53346-9954-4370-8A72-CD10B4E23E90}" type="parTrans" cxnId="{79FAA939-F1AB-4A09-95AC-1F98F456BE5D}">
      <dgm:prSet/>
      <dgm:spPr/>
      <dgm:t>
        <a:bodyPr/>
        <a:lstStyle/>
        <a:p>
          <a:endParaRPr lang="en-US"/>
        </a:p>
      </dgm:t>
    </dgm:pt>
    <dgm:pt modelId="{F16A8BC5-81DB-43FB-8645-8D30CD012FDD}" type="sibTrans" cxnId="{79FAA939-F1AB-4A09-95AC-1F98F456BE5D}">
      <dgm:prSet/>
      <dgm:spPr/>
      <dgm:t>
        <a:bodyPr/>
        <a:lstStyle/>
        <a:p>
          <a:endParaRPr lang="en-US"/>
        </a:p>
      </dgm:t>
    </dgm:pt>
    <dgm:pt modelId="{1E50F320-31F4-4D56-882D-B4133CA923A0}" type="pres">
      <dgm:prSet presAssocID="{329A27F0-7142-469B-94D7-5E4BBA3813AF}" presName="root" presStyleCnt="0">
        <dgm:presLayoutVars>
          <dgm:dir/>
          <dgm:resizeHandles val="exact"/>
        </dgm:presLayoutVars>
      </dgm:prSet>
      <dgm:spPr/>
    </dgm:pt>
    <dgm:pt modelId="{B73428FF-BF0B-458A-B8B6-B4147EBF18E4}" type="pres">
      <dgm:prSet presAssocID="{48F6FC6A-68C2-4F19-9C03-FD600F71F03B}" presName="compNode" presStyleCnt="0"/>
      <dgm:spPr/>
    </dgm:pt>
    <dgm:pt modelId="{D43E861A-7D85-4EE0-8BB7-18352CE6F248}" type="pres">
      <dgm:prSet presAssocID="{48F6FC6A-68C2-4F19-9C03-FD600F71F03B}" presName="bgRect" presStyleLbl="bgShp" presStyleIdx="0" presStyleCnt="5" custLinFactNeighborX="-14108" custLinFactNeighborY="29715"/>
      <dgm:spPr/>
    </dgm:pt>
    <dgm:pt modelId="{A2ACBC6D-4735-454E-B42C-B75342733EE6}" type="pres">
      <dgm:prSet presAssocID="{48F6FC6A-68C2-4F19-9C03-FD600F71F03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lonlar"/>
        </a:ext>
      </dgm:extLst>
    </dgm:pt>
    <dgm:pt modelId="{A604660F-7424-4918-9979-670A0CC6ADE8}" type="pres">
      <dgm:prSet presAssocID="{48F6FC6A-68C2-4F19-9C03-FD600F71F03B}" presName="spaceRect" presStyleCnt="0"/>
      <dgm:spPr/>
    </dgm:pt>
    <dgm:pt modelId="{2989B6FF-761E-4411-A9FC-D1CE81766868}" type="pres">
      <dgm:prSet presAssocID="{48F6FC6A-68C2-4F19-9C03-FD600F71F03B}" presName="parTx" presStyleLbl="revTx" presStyleIdx="0" presStyleCnt="5">
        <dgm:presLayoutVars>
          <dgm:chMax val="0"/>
          <dgm:chPref val="0"/>
        </dgm:presLayoutVars>
      </dgm:prSet>
      <dgm:spPr/>
    </dgm:pt>
    <dgm:pt modelId="{18FD3572-44D0-4A86-B243-70E955372F31}" type="pres">
      <dgm:prSet presAssocID="{B1AE9183-C746-4137-A285-41B8A276C208}" presName="sibTrans" presStyleCnt="0"/>
      <dgm:spPr/>
    </dgm:pt>
    <dgm:pt modelId="{A8A6B952-E35C-45D0-AECB-ABC1454A2AD3}" type="pres">
      <dgm:prSet presAssocID="{428E8DDF-62A8-4C95-8CC8-E52995BBBDA2}" presName="compNode" presStyleCnt="0"/>
      <dgm:spPr/>
    </dgm:pt>
    <dgm:pt modelId="{E667E6CA-297F-41C2-9319-B3F07A28025A}" type="pres">
      <dgm:prSet presAssocID="{428E8DDF-62A8-4C95-8CC8-E52995BBBDA2}" presName="bgRect" presStyleLbl="bgShp" presStyleIdx="1" presStyleCnt="5"/>
      <dgm:spPr/>
    </dgm:pt>
    <dgm:pt modelId="{F6FC9802-F44B-420E-B18E-BFF511623AD8}" type="pres">
      <dgm:prSet presAssocID="{428E8DDF-62A8-4C95-8CC8-E52995BBBDA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963287BC-24FC-4A03-BD75-300BBD94054B}" type="pres">
      <dgm:prSet presAssocID="{428E8DDF-62A8-4C95-8CC8-E52995BBBDA2}" presName="spaceRect" presStyleCnt="0"/>
      <dgm:spPr/>
    </dgm:pt>
    <dgm:pt modelId="{AC51B556-213B-4FEE-98F5-8889D9356099}" type="pres">
      <dgm:prSet presAssocID="{428E8DDF-62A8-4C95-8CC8-E52995BBBDA2}" presName="parTx" presStyleLbl="revTx" presStyleIdx="1" presStyleCnt="5">
        <dgm:presLayoutVars>
          <dgm:chMax val="0"/>
          <dgm:chPref val="0"/>
        </dgm:presLayoutVars>
      </dgm:prSet>
      <dgm:spPr/>
    </dgm:pt>
    <dgm:pt modelId="{2795B30B-6DB9-4674-AF98-2BE2661C355E}" type="pres">
      <dgm:prSet presAssocID="{BB19DBD7-1D2E-40AA-B6D9-0D4F6499AE76}" presName="sibTrans" presStyleCnt="0"/>
      <dgm:spPr/>
    </dgm:pt>
    <dgm:pt modelId="{3B451027-2A0D-41F8-A0B0-51385B79090C}" type="pres">
      <dgm:prSet presAssocID="{736327B6-2120-41F4-A68F-901BC5A26328}" presName="compNode" presStyleCnt="0"/>
      <dgm:spPr/>
    </dgm:pt>
    <dgm:pt modelId="{B426BCDF-0266-40D9-A5E5-31955670AC67}" type="pres">
      <dgm:prSet presAssocID="{736327B6-2120-41F4-A68F-901BC5A26328}" presName="bgRect" presStyleLbl="bgShp" presStyleIdx="2" presStyleCnt="5"/>
      <dgm:spPr/>
    </dgm:pt>
    <dgm:pt modelId="{54AE3F11-3E8D-4349-BAEB-802829F603CB}" type="pres">
      <dgm:prSet presAssocID="{736327B6-2120-41F4-A68F-901BC5A2632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taplar"/>
        </a:ext>
      </dgm:extLst>
    </dgm:pt>
    <dgm:pt modelId="{5510CBF4-89F2-4330-91F2-F579E096AABD}" type="pres">
      <dgm:prSet presAssocID="{736327B6-2120-41F4-A68F-901BC5A26328}" presName="spaceRect" presStyleCnt="0"/>
      <dgm:spPr/>
    </dgm:pt>
    <dgm:pt modelId="{EF117077-C1C8-48B3-959C-03D860D5A68F}" type="pres">
      <dgm:prSet presAssocID="{736327B6-2120-41F4-A68F-901BC5A26328}" presName="parTx" presStyleLbl="revTx" presStyleIdx="2" presStyleCnt="5">
        <dgm:presLayoutVars>
          <dgm:chMax val="0"/>
          <dgm:chPref val="0"/>
        </dgm:presLayoutVars>
      </dgm:prSet>
      <dgm:spPr/>
    </dgm:pt>
    <dgm:pt modelId="{ED33D393-F309-412A-96C0-FB1A3A66D0A4}" type="pres">
      <dgm:prSet presAssocID="{040DC916-B87A-4C84-B0B4-C24B1A231627}" presName="sibTrans" presStyleCnt="0"/>
      <dgm:spPr/>
    </dgm:pt>
    <dgm:pt modelId="{025EEC69-B5A9-45E0-953A-031897DB8629}" type="pres">
      <dgm:prSet presAssocID="{B8D7FBA6-E83F-4761-940D-5F030BA43838}" presName="compNode" presStyleCnt="0"/>
      <dgm:spPr/>
    </dgm:pt>
    <dgm:pt modelId="{B34D0E57-A676-4FA5-97DF-91BBE1904149}" type="pres">
      <dgm:prSet presAssocID="{B8D7FBA6-E83F-4761-940D-5F030BA43838}" presName="bgRect" presStyleLbl="bgShp" presStyleIdx="3" presStyleCnt="5"/>
      <dgm:spPr/>
    </dgm:pt>
    <dgm:pt modelId="{3B66CA75-6AA5-4DF9-A9F2-0DC604F3E251}" type="pres">
      <dgm:prSet presAssocID="{B8D7FBA6-E83F-4761-940D-5F030BA438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FB12EFD2-2302-4F9A-BDA1-3D4790E59508}" type="pres">
      <dgm:prSet presAssocID="{B8D7FBA6-E83F-4761-940D-5F030BA43838}" presName="spaceRect" presStyleCnt="0"/>
      <dgm:spPr/>
    </dgm:pt>
    <dgm:pt modelId="{DE11E615-8E59-43F2-A56B-A83CC4EBBF42}" type="pres">
      <dgm:prSet presAssocID="{B8D7FBA6-E83F-4761-940D-5F030BA43838}" presName="parTx" presStyleLbl="revTx" presStyleIdx="3" presStyleCnt="5">
        <dgm:presLayoutVars>
          <dgm:chMax val="0"/>
          <dgm:chPref val="0"/>
        </dgm:presLayoutVars>
      </dgm:prSet>
      <dgm:spPr/>
    </dgm:pt>
    <dgm:pt modelId="{95953766-3DAC-4B1A-9436-27A5F8B09C33}" type="pres">
      <dgm:prSet presAssocID="{CDEEEB3D-D4F2-4904-91CD-BB2DDB5112F2}" presName="sibTrans" presStyleCnt="0"/>
      <dgm:spPr/>
    </dgm:pt>
    <dgm:pt modelId="{3B0865B6-D39A-4B2E-817D-BE66B73FFC67}" type="pres">
      <dgm:prSet presAssocID="{046FB82E-60EA-4666-ADA7-37C5ACD9D954}" presName="compNode" presStyleCnt="0"/>
      <dgm:spPr/>
    </dgm:pt>
    <dgm:pt modelId="{4A4A25DA-5B02-4890-ABC2-010D17A0645B}" type="pres">
      <dgm:prSet presAssocID="{046FB82E-60EA-4666-ADA7-37C5ACD9D954}" presName="bgRect" presStyleLbl="bgShp" presStyleIdx="4" presStyleCnt="5"/>
      <dgm:spPr/>
    </dgm:pt>
    <dgm:pt modelId="{88EBA60D-5B7D-4ED0-9BB6-705CF6BDA11D}" type="pres">
      <dgm:prSet presAssocID="{046FB82E-60EA-4666-ADA7-37C5ACD9D95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vrak çantası"/>
        </a:ext>
      </dgm:extLst>
    </dgm:pt>
    <dgm:pt modelId="{EF4D7F03-3162-4D72-9BAB-F1A5C16B8534}" type="pres">
      <dgm:prSet presAssocID="{046FB82E-60EA-4666-ADA7-37C5ACD9D954}" presName="spaceRect" presStyleCnt="0"/>
      <dgm:spPr/>
    </dgm:pt>
    <dgm:pt modelId="{3297A7C4-8456-421B-A84A-3D2CCE6467C9}" type="pres">
      <dgm:prSet presAssocID="{046FB82E-60EA-4666-ADA7-37C5ACD9D954}" presName="parTx" presStyleLbl="revTx" presStyleIdx="4" presStyleCnt="5">
        <dgm:presLayoutVars>
          <dgm:chMax val="0"/>
          <dgm:chPref val="0"/>
        </dgm:presLayoutVars>
      </dgm:prSet>
      <dgm:spPr/>
    </dgm:pt>
  </dgm:ptLst>
  <dgm:cxnLst>
    <dgm:cxn modelId="{D5082700-FE1C-4A39-8023-7BD37A6F3531}" type="presOf" srcId="{428E8DDF-62A8-4C95-8CC8-E52995BBBDA2}" destId="{AC51B556-213B-4FEE-98F5-8889D9356099}" srcOrd="0" destOrd="0" presId="urn:microsoft.com/office/officeart/2018/2/layout/IconVerticalSolidList"/>
    <dgm:cxn modelId="{9F72D127-801E-47A4-9088-4EB7EE93C0D1}" type="presOf" srcId="{329A27F0-7142-469B-94D7-5E4BBA3813AF}" destId="{1E50F320-31F4-4D56-882D-B4133CA923A0}" srcOrd="0" destOrd="0" presId="urn:microsoft.com/office/officeart/2018/2/layout/IconVerticalSolidList"/>
    <dgm:cxn modelId="{E6EA6D32-B7CB-49AC-A1A1-EEF720AF0DCB}" type="presOf" srcId="{046FB82E-60EA-4666-ADA7-37C5ACD9D954}" destId="{3297A7C4-8456-421B-A84A-3D2CCE6467C9}" srcOrd="0" destOrd="0" presId="urn:microsoft.com/office/officeart/2018/2/layout/IconVerticalSolidList"/>
    <dgm:cxn modelId="{79FAA939-F1AB-4A09-95AC-1F98F456BE5D}" srcId="{329A27F0-7142-469B-94D7-5E4BBA3813AF}" destId="{046FB82E-60EA-4666-ADA7-37C5ACD9D954}" srcOrd="4" destOrd="0" parTransId="{36F53346-9954-4370-8A72-CD10B4E23E90}" sibTransId="{F16A8BC5-81DB-43FB-8645-8D30CD012FDD}"/>
    <dgm:cxn modelId="{C74CFA3D-A286-4C5A-88A9-0EAC452B07BF}" type="presOf" srcId="{B8D7FBA6-E83F-4761-940D-5F030BA43838}" destId="{DE11E615-8E59-43F2-A56B-A83CC4EBBF42}" srcOrd="0" destOrd="0" presId="urn:microsoft.com/office/officeart/2018/2/layout/IconVerticalSolidList"/>
    <dgm:cxn modelId="{88155656-75DA-44AB-9B0E-4B35A5962BDB}" srcId="{329A27F0-7142-469B-94D7-5E4BBA3813AF}" destId="{736327B6-2120-41F4-A68F-901BC5A26328}" srcOrd="2" destOrd="0" parTransId="{AF6EBCC0-7FBF-4E27-B40E-D8F48DADBE16}" sibTransId="{040DC916-B87A-4C84-B0B4-C24B1A231627}"/>
    <dgm:cxn modelId="{992A0498-329B-464D-9EE5-F77B466D8B02}" srcId="{329A27F0-7142-469B-94D7-5E4BBA3813AF}" destId="{48F6FC6A-68C2-4F19-9C03-FD600F71F03B}" srcOrd="0" destOrd="0" parTransId="{D5A493E1-A4FC-4794-BA7C-99E5B47B4914}" sibTransId="{B1AE9183-C746-4137-A285-41B8A276C208}"/>
    <dgm:cxn modelId="{B01A0AA4-473F-4034-BBFD-B04B22B48AFC}" srcId="{329A27F0-7142-469B-94D7-5E4BBA3813AF}" destId="{428E8DDF-62A8-4C95-8CC8-E52995BBBDA2}" srcOrd="1" destOrd="0" parTransId="{602B8421-4BEB-42E4-AE08-72DF4BC6D63F}" sibTransId="{BB19DBD7-1D2E-40AA-B6D9-0D4F6499AE76}"/>
    <dgm:cxn modelId="{6BAFD2B9-CA17-4F74-A186-67336E957A8E}" srcId="{329A27F0-7142-469B-94D7-5E4BBA3813AF}" destId="{B8D7FBA6-E83F-4761-940D-5F030BA43838}" srcOrd="3" destOrd="0" parTransId="{84C7D119-CD76-47B4-824A-5E8F24F3FE66}" sibTransId="{CDEEEB3D-D4F2-4904-91CD-BB2DDB5112F2}"/>
    <dgm:cxn modelId="{427AC5C7-256E-426E-ADB0-C1218445EFE1}" type="presOf" srcId="{736327B6-2120-41F4-A68F-901BC5A26328}" destId="{EF117077-C1C8-48B3-959C-03D860D5A68F}" srcOrd="0" destOrd="0" presId="urn:microsoft.com/office/officeart/2018/2/layout/IconVerticalSolidList"/>
    <dgm:cxn modelId="{E562F7D6-FDA0-4937-A378-2F0E0AF18A06}" type="presOf" srcId="{48F6FC6A-68C2-4F19-9C03-FD600F71F03B}" destId="{2989B6FF-761E-4411-A9FC-D1CE81766868}" srcOrd="0" destOrd="0" presId="urn:microsoft.com/office/officeart/2018/2/layout/IconVerticalSolidList"/>
    <dgm:cxn modelId="{97C1EBD2-08E0-45C7-A5E4-E5FE794FAAD9}" type="presParOf" srcId="{1E50F320-31F4-4D56-882D-B4133CA923A0}" destId="{B73428FF-BF0B-458A-B8B6-B4147EBF18E4}" srcOrd="0" destOrd="0" presId="urn:microsoft.com/office/officeart/2018/2/layout/IconVerticalSolidList"/>
    <dgm:cxn modelId="{33254A93-4BFE-4823-A14B-3FAEDD70D5F2}" type="presParOf" srcId="{B73428FF-BF0B-458A-B8B6-B4147EBF18E4}" destId="{D43E861A-7D85-4EE0-8BB7-18352CE6F248}" srcOrd="0" destOrd="0" presId="urn:microsoft.com/office/officeart/2018/2/layout/IconVerticalSolidList"/>
    <dgm:cxn modelId="{50A8002B-31A7-42EB-B81B-91B440058587}" type="presParOf" srcId="{B73428FF-BF0B-458A-B8B6-B4147EBF18E4}" destId="{A2ACBC6D-4735-454E-B42C-B75342733EE6}" srcOrd="1" destOrd="0" presId="urn:microsoft.com/office/officeart/2018/2/layout/IconVerticalSolidList"/>
    <dgm:cxn modelId="{A66D4003-9EED-47E4-8DC2-E13E01C19714}" type="presParOf" srcId="{B73428FF-BF0B-458A-B8B6-B4147EBF18E4}" destId="{A604660F-7424-4918-9979-670A0CC6ADE8}" srcOrd="2" destOrd="0" presId="urn:microsoft.com/office/officeart/2018/2/layout/IconVerticalSolidList"/>
    <dgm:cxn modelId="{7C05D640-D168-4637-AFC4-C5130C0C11E9}" type="presParOf" srcId="{B73428FF-BF0B-458A-B8B6-B4147EBF18E4}" destId="{2989B6FF-761E-4411-A9FC-D1CE81766868}" srcOrd="3" destOrd="0" presId="urn:microsoft.com/office/officeart/2018/2/layout/IconVerticalSolidList"/>
    <dgm:cxn modelId="{9D6AAB9C-A159-44FF-AD40-5C9868EEB9DC}" type="presParOf" srcId="{1E50F320-31F4-4D56-882D-B4133CA923A0}" destId="{18FD3572-44D0-4A86-B243-70E955372F31}" srcOrd="1" destOrd="0" presId="urn:microsoft.com/office/officeart/2018/2/layout/IconVerticalSolidList"/>
    <dgm:cxn modelId="{6BA043B4-91E8-44B8-9287-596A048ECBF2}" type="presParOf" srcId="{1E50F320-31F4-4D56-882D-B4133CA923A0}" destId="{A8A6B952-E35C-45D0-AECB-ABC1454A2AD3}" srcOrd="2" destOrd="0" presId="urn:microsoft.com/office/officeart/2018/2/layout/IconVerticalSolidList"/>
    <dgm:cxn modelId="{14FEDD9E-74A4-4275-915D-186CFC9A888E}" type="presParOf" srcId="{A8A6B952-E35C-45D0-AECB-ABC1454A2AD3}" destId="{E667E6CA-297F-41C2-9319-B3F07A28025A}" srcOrd="0" destOrd="0" presId="urn:microsoft.com/office/officeart/2018/2/layout/IconVerticalSolidList"/>
    <dgm:cxn modelId="{8F01BF0E-761B-4E65-A766-3E00B2E86D84}" type="presParOf" srcId="{A8A6B952-E35C-45D0-AECB-ABC1454A2AD3}" destId="{F6FC9802-F44B-420E-B18E-BFF511623AD8}" srcOrd="1" destOrd="0" presId="urn:microsoft.com/office/officeart/2018/2/layout/IconVerticalSolidList"/>
    <dgm:cxn modelId="{959603CF-6EA8-4C1F-A8F7-FEEA405B8162}" type="presParOf" srcId="{A8A6B952-E35C-45D0-AECB-ABC1454A2AD3}" destId="{963287BC-24FC-4A03-BD75-300BBD94054B}" srcOrd="2" destOrd="0" presId="urn:microsoft.com/office/officeart/2018/2/layout/IconVerticalSolidList"/>
    <dgm:cxn modelId="{A4F61E2F-2DA4-4322-9F79-43ED42A06EBF}" type="presParOf" srcId="{A8A6B952-E35C-45D0-AECB-ABC1454A2AD3}" destId="{AC51B556-213B-4FEE-98F5-8889D9356099}" srcOrd="3" destOrd="0" presId="urn:microsoft.com/office/officeart/2018/2/layout/IconVerticalSolidList"/>
    <dgm:cxn modelId="{F0AD2832-F4CF-420F-B40E-8228CC6BC054}" type="presParOf" srcId="{1E50F320-31F4-4D56-882D-B4133CA923A0}" destId="{2795B30B-6DB9-4674-AF98-2BE2661C355E}" srcOrd="3" destOrd="0" presId="urn:microsoft.com/office/officeart/2018/2/layout/IconVerticalSolidList"/>
    <dgm:cxn modelId="{4DCC6CA7-6A1D-4FBA-B803-36E499BF5B90}" type="presParOf" srcId="{1E50F320-31F4-4D56-882D-B4133CA923A0}" destId="{3B451027-2A0D-41F8-A0B0-51385B79090C}" srcOrd="4" destOrd="0" presId="urn:microsoft.com/office/officeart/2018/2/layout/IconVerticalSolidList"/>
    <dgm:cxn modelId="{7EDCAF7E-049F-4CCA-B852-E62BA95144BF}" type="presParOf" srcId="{3B451027-2A0D-41F8-A0B0-51385B79090C}" destId="{B426BCDF-0266-40D9-A5E5-31955670AC67}" srcOrd="0" destOrd="0" presId="urn:microsoft.com/office/officeart/2018/2/layout/IconVerticalSolidList"/>
    <dgm:cxn modelId="{593DBD56-0658-4B5E-96A4-F55250F2390F}" type="presParOf" srcId="{3B451027-2A0D-41F8-A0B0-51385B79090C}" destId="{54AE3F11-3E8D-4349-BAEB-802829F603CB}" srcOrd="1" destOrd="0" presId="urn:microsoft.com/office/officeart/2018/2/layout/IconVerticalSolidList"/>
    <dgm:cxn modelId="{F2C78FE6-5CC5-49FA-8C1E-490EFB5F1A90}" type="presParOf" srcId="{3B451027-2A0D-41F8-A0B0-51385B79090C}" destId="{5510CBF4-89F2-4330-91F2-F579E096AABD}" srcOrd="2" destOrd="0" presId="urn:microsoft.com/office/officeart/2018/2/layout/IconVerticalSolidList"/>
    <dgm:cxn modelId="{C2FBCFC2-1C8F-4303-8045-952D473281CC}" type="presParOf" srcId="{3B451027-2A0D-41F8-A0B0-51385B79090C}" destId="{EF117077-C1C8-48B3-959C-03D860D5A68F}" srcOrd="3" destOrd="0" presId="urn:microsoft.com/office/officeart/2018/2/layout/IconVerticalSolidList"/>
    <dgm:cxn modelId="{07C056C8-40A8-468E-918B-3ED584DE7301}" type="presParOf" srcId="{1E50F320-31F4-4D56-882D-B4133CA923A0}" destId="{ED33D393-F309-412A-96C0-FB1A3A66D0A4}" srcOrd="5" destOrd="0" presId="urn:microsoft.com/office/officeart/2018/2/layout/IconVerticalSolidList"/>
    <dgm:cxn modelId="{85A710FD-18E1-4A04-9482-E1568F4730D6}" type="presParOf" srcId="{1E50F320-31F4-4D56-882D-B4133CA923A0}" destId="{025EEC69-B5A9-45E0-953A-031897DB8629}" srcOrd="6" destOrd="0" presId="urn:microsoft.com/office/officeart/2018/2/layout/IconVerticalSolidList"/>
    <dgm:cxn modelId="{4E3CE887-EB4A-48AA-B236-4FD4779DFE70}" type="presParOf" srcId="{025EEC69-B5A9-45E0-953A-031897DB8629}" destId="{B34D0E57-A676-4FA5-97DF-91BBE1904149}" srcOrd="0" destOrd="0" presId="urn:microsoft.com/office/officeart/2018/2/layout/IconVerticalSolidList"/>
    <dgm:cxn modelId="{FE72C858-AB12-453F-95BE-E8E981933CE6}" type="presParOf" srcId="{025EEC69-B5A9-45E0-953A-031897DB8629}" destId="{3B66CA75-6AA5-4DF9-A9F2-0DC604F3E251}" srcOrd="1" destOrd="0" presId="urn:microsoft.com/office/officeart/2018/2/layout/IconVerticalSolidList"/>
    <dgm:cxn modelId="{251C2973-BDC4-4F05-8185-062AA56CA28D}" type="presParOf" srcId="{025EEC69-B5A9-45E0-953A-031897DB8629}" destId="{FB12EFD2-2302-4F9A-BDA1-3D4790E59508}" srcOrd="2" destOrd="0" presId="urn:microsoft.com/office/officeart/2018/2/layout/IconVerticalSolidList"/>
    <dgm:cxn modelId="{9A03F7F1-4244-4E7C-A8A9-94402D71FCEE}" type="presParOf" srcId="{025EEC69-B5A9-45E0-953A-031897DB8629}" destId="{DE11E615-8E59-43F2-A56B-A83CC4EBBF42}" srcOrd="3" destOrd="0" presId="urn:microsoft.com/office/officeart/2018/2/layout/IconVerticalSolidList"/>
    <dgm:cxn modelId="{D2ECF5FB-745A-4801-8CEB-F28D36591322}" type="presParOf" srcId="{1E50F320-31F4-4D56-882D-B4133CA923A0}" destId="{95953766-3DAC-4B1A-9436-27A5F8B09C33}" srcOrd="7" destOrd="0" presId="urn:microsoft.com/office/officeart/2018/2/layout/IconVerticalSolidList"/>
    <dgm:cxn modelId="{EACCC419-DC92-4104-9FCE-D3322EA25B7B}" type="presParOf" srcId="{1E50F320-31F4-4D56-882D-B4133CA923A0}" destId="{3B0865B6-D39A-4B2E-817D-BE66B73FFC67}" srcOrd="8" destOrd="0" presId="urn:microsoft.com/office/officeart/2018/2/layout/IconVerticalSolidList"/>
    <dgm:cxn modelId="{CAC0A245-640A-475D-AAE7-0E58B4AF032A}" type="presParOf" srcId="{3B0865B6-D39A-4B2E-817D-BE66B73FFC67}" destId="{4A4A25DA-5B02-4890-ABC2-010D17A0645B}" srcOrd="0" destOrd="0" presId="urn:microsoft.com/office/officeart/2018/2/layout/IconVerticalSolidList"/>
    <dgm:cxn modelId="{EA24DB23-FA33-43AC-96A2-C1D227A9F329}" type="presParOf" srcId="{3B0865B6-D39A-4B2E-817D-BE66B73FFC67}" destId="{88EBA60D-5B7D-4ED0-9BB6-705CF6BDA11D}" srcOrd="1" destOrd="0" presId="urn:microsoft.com/office/officeart/2018/2/layout/IconVerticalSolidList"/>
    <dgm:cxn modelId="{F59090FB-9AE1-4CA8-A571-1E56095C2FF2}" type="presParOf" srcId="{3B0865B6-D39A-4B2E-817D-BE66B73FFC67}" destId="{EF4D7F03-3162-4D72-9BAB-F1A5C16B8534}" srcOrd="2" destOrd="0" presId="urn:microsoft.com/office/officeart/2018/2/layout/IconVerticalSolidList"/>
    <dgm:cxn modelId="{D5129143-66BC-481C-B6B7-DF94A9C0A831}" type="presParOf" srcId="{3B0865B6-D39A-4B2E-817D-BE66B73FFC67}" destId="{3297A7C4-8456-421B-A84A-3D2CCE6467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09598C-1207-45EF-AE58-0172ABE2D64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90875BF-7C95-486A-844A-45E0AAA1FF32}">
      <dgm:prSet/>
      <dgm:spPr/>
      <dgm:t>
        <a:bodyPr/>
        <a:lstStyle/>
        <a:p>
          <a:pPr>
            <a:lnSpc>
              <a:spcPct val="100000"/>
            </a:lnSpc>
          </a:pPr>
          <a:r>
            <a:rPr lang="tr-TR" b="1"/>
            <a:t>ÖZEL (ULUSAL/ULUSLARARASI) VE KAMU KURUM VE KURULUŞLARININ YÖNETİCİ VE/VEYA TEMSİLCİLERİ İLE BİR ARAYA GELME OLANAĞI SAĞLAMAK</a:t>
          </a:r>
          <a:endParaRPr lang="en-US"/>
        </a:p>
      </dgm:t>
    </dgm:pt>
    <dgm:pt modelId="{76D4F515-3803-42F0-B008-88CCAB3DF7B1}" type="parTrans" cxnId="{FF60DD59-46ED-4CCC-8587-4DF81C2BDB09}">
      <dgm:prSet/>
      <dgm:spPr/>
      <dgm:t>
        <a:bodyPr/>
        <a:lstStyle/>
        <a:p>
          <a:endParaRPr lang="en-US"/>
        </a:p>
      </dgm:t>
    </dgm:pt>
    <dgm:pt modelId="{157E4030-0038-48B9-AE2B-6DF6EA256BA7}" type="sibTrans" cxnId="{FF60DD59-46ED-4CCC-8587-4DF81C2BDB09}">
      <dgm:prSet/>
      <dgm:spPr/>
      <dgm:t>
        <a:bodyPr/>
        <a:lstStyle/>
        <a:p>
          <a:pPr>
            <a:lnSpc>
              <a:spcPct val="100000"/>
            </a:lnSpc>
          </a:pPr>
          <a:endParaRPr lang="en-US"/>
        </a:p>
      </dgm:t>
    </dgm:pt>
    <dgm:pt modelId="{2FE84484-F06D-4DF4-8422-A69A1E8F56A9}">
      <dgm:prSet/>
      <dgm:spPr/>
      <dgm:t>
        <a:bodyPr/>
        <a:lstStyle/>
        <a:p>
          <a:pPr>
            <a:lnSpc>
              <a:spcPct val="100000"/>
            </a:lnSpc>
          </a:pPr>
          <a:r>
            <a:rPr lang="tr-TR" b="1"/>
            <a:t>ALANDA UZMANLIĞI VE BAŞARILARI İLE ÖNE ÇIKAN AKADEMİSYENLER İLE BİR ARAYA GELME OLANAĞI SAĞLAMAK</a:t>
          </a:r>
          <a:endParaRPr lang="en-US"/>
        </a:p>
      </dgm:t>
    </dgm:pt>
    <dgm:pt modelId="{5EBE2F63-EA55-474F-B031-41A94D7F3889}" type="parTrans" cxnId="{95AEA741-1B3F-482C-BDCE-FD37DA66ED23}">
      <dgm:prSet/>
      <dgm:spPr/>
      <dgm:t>
        <a:bodyPr/>
        <a:lstStyle/>
        <a:p>
          <a:endParaRPr lang="en-US"/>
        </a:p>
      </dgm:t>
    </dgm:pt>
    <dgm:pt modelId="{756A674D-9610-4663-8202-EF047AFD789F}" type="sibTrans" cxnId="{95AEA741-1B3F-482C-BDCE-FD37DA66ED23}">
      <dgm:prSet/>
      <dgm:spPr/>
      <dgm:t>
        <a:bodyPr/>
        <a:lstStyle/>
        <a:p>
          <a:pPr>
            <a:lnSpc>
              <a:spcPct val="100000"/>
            </a:lnSpc>
          </a:pPr>
          <a:endParaRPr lang="en-US"/>
        </a:p>
      </dgm:t>
    </dgm:pt>
    <dgm:pt modelId="{67084CE2-A444-4062-9A04-7EE399EBE8AA}">
      <dgm:prSet/>
      <dgm:spPr/>
      <dgm:t>
        <a:bodyPr/>
        <a:lstStyle/>
        <a:p>
          <a:pPr>
            <a:lnSpc>
              <a:spcPct val="100000"/>
            </a:lnSpc>
          </a:pPr>
          <a:r>
            <a:rPr lang="tr-TR" b="1"/>
            <a:t>YURTİÇİ VE YURTDIŞI YÜKSEK LİSANS VE DOKTORA EĞİTİMİ, İŞ VE STAJ İMKÂNLARI HAKKINDA BİLGİLENDİRME YAPMAK</a:t>
          </a:r>
          <a:endParaRPr lang="en-US"/>
        </a:p>
      </dgm:t>
    </dgm:pt>
    <dgm:pt modelId="{1DBF5F2B-9E69-4DE0-9794-6798954AC48B}" type="parTrans" cxnId="{5930AB9C-9D92-4817-901E-44F2FEC0D3D4}">
      <dgm:prSet/>
      <dgm:spPr/>
      <dgm:t>
        <a:bodyPr/>
        <a:lstStyle/>
        <a:p>
          <a:endParaRPr lang="en-US"/>
        </a:p>
      </dgm:t>
    </dgm:pt>
    <dgm:pt modelId="{29214DD1-4B56-46D2-8629-353C13C90ADC}" type="sibTrans" cxnId="{5930AB9C-9D92-4817-901E-44F2FEC0D3D4}">
      <dgm:prSet/>
      <dgm:spPr/>
      <dgm:t>
        <a:bodyPr/>
        <a:lstStyle/>
        <a:p>
          <a:pPr>
            <a:lnSpc>
              <a:spcPct val="100000"/>
            </a:lnSpc>
          </a:pPr>
          <a:endParaRPr lang="en-US"/>
        </a:p>
      </dgm:t>
    </dgm:pt>
    <dgm:pt modelId="{B87DC586-36CA-46B2-BE50-6163E576DB20}">
      <dgm:prSet/>
      <dgm:spPr/>
      <dgm:t>
        <a:bodyPr/>
        <a:lstStyle/>
        <a:p>
          <a:pPr>
            <a:lnSpc>
              <a:spcPct val="100000"/>
            </a:lnSpc>
          </a:pPr>
          <a:r>
            <a:rPr lang="tr-TR" b="1"/>
            <a:t>KİŞİSEL GELİŞİM EĞİTİMLERİ VE SEMİNERLER İLE BİREYSEL BECERİ VE YETENEKLERİNİ GELİŞTİRMELERİNE YARDIMCI OLMAK</a:t>
          </a:r>
          <a:endParaRPr lang="en-US"/>
        </a:p>
      </dgm:t>
    </dgm:pt>
    <dgm:pt modelId="{858DF96F-6331-475C-A85E-321DC489B9A2}" type="parTrans" cxnId="{2151965F-0755-41CC-A51A-FF716202D347}">
      <dgm:prSet/>
      <dgm:spPr/>
      <dgm:t>
        <a:bodyPr/>
        <a:lstStyle/>
        <a:p>
          <a:endParaRPr lang="en-US"/>
        </a:p>
      </dgm:t>
    </dgm:pt>
    <dgm:pt modelId="{90A21123-4315-4FE2-B5BA-75256531EA20}" type="sibTrans" cxnId="{2151965F-0755-41CC-A51A-FF716202D347}">
      <dgm:prSet/>
      <dgm:spPr/>
      <dgm:t>
        <a:bodyPr/>
        <a:lstStyle/>
        <a:p>
          <a:endParaRPr lang="en-US"/>
        </a:p>
      </dgm:t>
    </dgm:pt>
    <dgm:pt modelId="{1D0F2A70-AFCD-4CB4-9883-2A350C31B83B}" type="pres">
      <dgm:prSet presAssocID="{E409598C-1207-45EF-AE58-0172ABE2D64E}" presName="root" presStyleCnt="0">
        <dgm:presLayoutVars>
          <dgm:dir/>
          <dgm:resizeHandles val="exact"/>
        </dgm:presLayoutVars>
      </dgm:prSet>
      <dgm:spPr/>
    </dgm:pt>
    <dgm:pt modelId="{68E8AD92-D88B-441E-B734-A4DFA067E372}" type="pres">
      <dgm:prSet presAssocID="{E409598C-1207-45EF-AE58-0172ABE2D64E}" presName="container" presStyleCnt="0">
        <dgm:presLayoutVars>
          <dgm:dir/>
          <dgm:resizeHandles val="exact"/>
        </dgm:presLayoutVars>
      </dgm:prSet>
      <dgm:spPr/>
    </dgm:pt>
    <dgm:pt modelId="{711FF826-6840-4BBD-8CC5-536B43B2D562}" type="pres">
      <dgm:prSet presAssocID="{890875BF-7C95-486A-844A-45E0AAA1FF32}" presName="compNode" presStyleCnt="0"/>
      <dgm:spPr/>
    </dgm:pt>
    <dgm:pt modelId="{DCF7E607-D836-4248-9C50-98991BBCA550}" type="pres">
      <dgm:prSet presAssocID="{890875BF-7C95-486A-844A-45E0AAA1FF32}" presName="iconBgRect" presStyleLbl="bgShp" presStyleIdx="0" presStyleCnt="4"/>
      <dgm:spPr/>
    </dgm:pt>
    <dgm:pt modelId="{C4AA265F-386B-4CF2-8BAE-8CD26555236B}" type="pres">
      <dgm:prSet presAssocID="{890875BF-7C95-486A-844A-45E0AAA1FF3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aptan"/>
        </a:ext>
      </dgm:extLst>
    </dgm:pt>
    <dgm:pt modelId="{A23677A7-2678-4C73-9A15-00D0146153F7}" type="pres">
      <dgm:prSet presAssocID="{890875BF-7C95-486A-844A-45E0AAA1FF32}" presName="spaceRect" presStyleCnt="0"/>
      <dgm:spPr/>
    </dgm:pt>
    <dgm:pt modelId="{541FD355-7813-42E7-AD2D-EA964A029446}" type="pres">
      <dgm:prSet presAssocID="{890875BF-7C95-486A-844A-45E0AAA1FF32}" presName="textRect" presStyleLbl="revTx" presStyleIdx="0" presStyleCnt="4">
        <dgm:presLayoutVars>
          <dgm:chMax val="1"/>
          <dgm:chPref val="1"/>
        </dgm:presLayoutVars>
      </dgm:prSet>
      <dgm:spPr/>
    </dgm:pt>
    <dgm:pt modelId="{79D9EB46-BFB7-4D22-8D25-35C1C391B0DF}" type="pres">
      <dgm:prSet presAssocID="{157E4030-0038-48B9-AE2B-6DF6EA256BA7}" presName="sibTrans" presStyleLbl="sibTrans2D1" presStyleIdx="0" presStyleCnt="0"/>
      <dgm:spPr/>
    </dgm:pt>
    <dgm:pt modelId="{5630C4AC-18F9-42D4-B53E-7D46C6600B38}" type="pres">
      <dgm:prSet presAssocID="{2FE84484-F06D-4DF4-8422-A69A1E8F56A9}" presName="compNode" presStyleCnt="0"/>
      <dgm:spPr/>
    </dgm:pt>
    <dgm:pt modelId="{8425EDB1-1953-41BD-8324-CAB4B3358056}" type="pres">
      <dgm:prSet presAssocID="{2FE84484-F06D-4DF4-8422-A69A1E8F56A9}" presName="iconBgRect" presStyleLbl="bgShp" presStyleIdx="1" presStyleCnt="4"/>
      <dgm:spPr/>
    </dgm:pt>
    <dgm:pt modelId="{FE329EA8-E82F-43D8-B476-3B8622256B90}" type="pres">
      <dgm:prSet presAssocID="{2FE84484-F06D-4DF4-8422-A69A1E8F56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up"/>
        </a:ext>
      </dgm:extLst>
    </dgm:pt>
    <dgm:pt modelId="{31DF3999-66B9-4E7D-B0E2-1779F95C2B8D}" type="pres">
      <dgm:prSet presAssocID="{2FE84484-F06D-4DF4-8422-A69A1E8F56A9}" presName="spaceRect" presStyleCnt="0"/>
      <dgm:spPr/>
    </dgm:pt>
    <dgm:pt modelId="{89ECE760-CD7D-469C-A404-4C0D6BB0EFCD}" type="pres">
      <dgm:prSet presAssocID="{2FE84484-F06D-4DF4-8422-A69A1E8F56A9}" presName="textRect" presStyleLbl="revTx" presStyleIdx="1" presStyleCnt="4">
        <dgm:presLayoutVars>
          <dgm:chMax val="1"/>
          <dgm:chPref val="1"/>
        </dgm:presLayoutVars>
      </dgm:prSet>
      <dgm:spPr/>
    </dgm:pt>
    <dgm:pt modelId="{B1291A80-19D5-442B-BA8A-21BF4CBD9C26}" type="pres">
      <dgm:prSet presAssocID="{756A674D-9610-4663-8202-EF047AFD789F}" presName="sibTrans" presStyleLbl="sibTrans2D1" presStyleIdx="0" presStyleCnt="0"/>
      <dgm:spPr/>
    </dgm:pt>
    <dgm:pt modelId="{39DE3EEE-AE0D-440C-811A-DA60928F118A}" type="pres">
      <dgm:prSet presAssocID="{67084CE2-A444-4062-9A04-7EE399EBE8AA}" presName="compNode" presStyleCnt="0"/>
      <dgm:spPr/>
    </dgm:pt>
    <dgm:pt modelId="{EDB3B4EF-E31A-4599-A8A7-C5D2513738F0}" type="pres">
      <dgm:prSet presAssocID="{67084CE2-A444-4062-9A04-7EE399EBE8AA}" presName="iconBgRect" presStyleLbl="bgShp" presStyleIdx="2" presStyleCnt="4"/>
      <dgm:spPr/>
    </dgm:pt>
    <dgm:pt modelId="{1E73D061-1C5B-4DFF-AF93-92B666247882}" type="pres">
      <dgm:prSet presAssocID="{67084CE2-A444-4062-9A04-7EE399EBE8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7F7087D5-2FBC-48D0-876B-7612029701E2}" type="pres">
      <dgm:prSet presAssocID="{67084CE2-A444-4062-9A04-7EE399EBE8AA}" presName="spaceRect" presStyleCnt="0"/>
      <dgm:spPr/>
    </dgm:pt>
    <dgm:pt modelId="{80CC4E61-A845-4EF8-A998-355B2F7812E0}" type="pres">
      <dgm:prSet presAssocID="{67084CE2-A444-4062-9A04-7EE399EBE8AA}" presName="textRect" presStyleLbl="revTx" presStyleIdx="2" presStyleCnt="4">
        <dgm:presLayoutVars>
          <dgm:chMax val="1"/>
          <dgm:chPref val="1"/>
        </dgm:presLayoutVars>
      </dgm:prSet>
      <dgm:spPr/>
    </dgm:pt>
    <dgm:pt modelId="{A0186E50-5A80-4B87-B4A8-D25F17E70CFC}" type="pres">
      <dgm:prSet presAssocID="{29214DD1-4B56-46D2-8629-353C13C90ADC}" presName="sibTrans" presStyleLbl="sibTrans2D1" presStyleIdx="0" presStyleCnt="0"/>
      <dgm:spPr/>
    </dgm:pt>
    <dgm:pt modelId="{50D82605-2486-45DC-ACB6-1795ED54D596}" type="pres">
      <dgm:prSet presAssocID="{B87DC586-36CA-46B2-BE50-6163E576DB20}" presName="compNode" presStyleCnt="0"/>
      <dgm:spPr/>
    </dgm:pt>
    <dgm:pt modelId="{74BF626E-6533-4212-B7CA-C189EBE39D38}" type="pres">
      <dgm:prSet presAssocID="{B87DC586-36CA-46B2-BE50-6163E576DB20}" presName="iconBgRect" presStyleLbl="bgShp" presStyleIdx="3" presStyleCnt="4"/>
      <dgm:spPr/>
    </dgm:pt>
    <dgm:pt modelId="{B14A6B07-3E8F-4976-9F9D-9CDAEC42B3AF}" type="pres">
      <dgm:prSet presAssocID="{B87DC586-36CA-46B2-BE50-6163E576DB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B8E446F-42DD-400B-B6FB-7DC136B4CCB8}" type="pres">
      <dgm:prSet presAssocID="{B87DC586-36CA-46B2-BE50-6163E576DB20}" presName="spaceRect" presStyleCnt="0"/>
      <dgm:spPr/>
    </dgm:pt>
    <dgm:pt modelId="{73D24A22-6B4A-4E03-9905-6229534CBB86}" type="pres">
      <dgm:prSet presAssocID="{B87DC586-36CA-46B2-BE50-6163E576DB20}" presName="textRect" presStyleLbl="revTx" presStyleIdx="3" presStyleCnt="4">
        <dgm:presLayoutVars>
          <dgm:chMax val="1"/>
          <dgm:chPref val="1"/>
        </dgm:presLayoutVars>
      </dgm:prSet>
      <dgm:spPr/>
    </dgm:pt>
  </dgm:ptLst>
  <dgm:cxnLst>
    <dgm:cxn modelId="{788C820B-19CA-4562-9069-5A355F8B2F5C}" type="presOf" srcId="{756A674D-9610-4663-8202-EF047AFD789F}" destId="{B1291A80-19D5-442B-BA8A-21BF4CBD9C26}" srcOrd="0" destOrd="0" presId="urn:microsoft.com/office/officeart/2018/2/layout/IconCircleList"/>
    <dgm:cxn modelId="{DFEB0B5F-B4DF-4B66-A4D8-2415A93F95B0}" type="presOf" srcId="{890875BF-7C95-486A-844A-45E0AAA1FF32}" destId="{541FD355-7813-42E7-AD2D-EA964A029446}" srcOrd="0" destOrd="0" presId="urn:microsoft.com/office/officeart/2018/2/layout/IconCircleList"/>
    <dgm:cxn modelId="{2151965F-0755-41CC-A51A-FF716202D347}" srcId="{E409598C-1207-45EF-AE58-0172ABE2D64E}" destId="{B87DC586-36CA-46B2-BE50-6163E576DB20}" srcOrd="3" destOrd="0" parTransId="{858DF96F-6331-475C-A85E-321DC489B9A2}" sibTransId="{90A21123-4315-4FE2-B5BA-75256531EA20}"/>
    <dgm:cxn modelId="{95AEA741-1B3F-482C-BDCE-FD37DA66ED23}" srcId="{E409598C-1207-45EF-AE58-0172ABE2D64E}" destId="{2FE84484-F06D-4DF4-8422-A69A1E8F56A9}" srcOrd="1" destOrd="0" parTransId="{5EBE2F63-EA55-474F-B031-41A94D7F3889}" sibTransId="{756A674D-9610-4663-8202-EF047AFD789F}"/>
    <dgm:cxn modelId="{FA158D50-F483-405E-8543-3AF3F4A37CDF}" type="presOf" srcId="{2FE84484-F06D-4DF4-8422-A69A1E8F56A9}" destId="{89ECE760-CD7D-469C-A404-4C0D6BB0EFCD}" srcOrd="0" destOrd="0" presId="urn:microsoft.com/office/officeart/2018/2/layout/IconCircleList"/>
    <dgm:cxn modelId="{8623B658-536F-43CF-8DCD-65AF5D7707EE}" type="presOf" srcId="{157E4030-0038-48B9-AE2B-6DF6EA256BA7}" destId="{79D9EB46-BFB7-4D22-8D25-35C1C391B0DF}" srcOrd="0" destOrd="0" presId="urn:microsoft.com/office/officeart/2018/2/layout/IconCircleList"/>
    <dgm:cxn modelId="{FF60DD59-46ED-4CCC-8587-4DF81C2BDB09}" srcId="{E409598C-1207-45EF-AE58-0172ABE2D64E}" destId="{890875BF-7C95-486A-844A-45E0AAA1FF32}" srcOrd="0" destOrd="0" parTransId="{76D4F515-3803-42F0-B008-88CCAB3DF7B1}" sibTransId="{157E4030-0038-48B9-AE2B-6DF6EA256BA7}"/>
    <dgm:cxn modelId="{5930AB9C-9D92-4817-901E-44F2FEC0D3D4}" srcId="{E409598C-1207-45EF-AE58-0172ABE2D64E}" destId="{67084CE2-A444-4062-9A04-7EE399EBE8AA}" srcOrd="2" destOrd="0" parTransId="{1DBF5F2B-9E69-4DE0-9794-6798954AC48B}" sibTransId="{29214DD1-4B56-46D2-8629-353C13C90ADC}"/>
    <dgm:cxn modelId="{0DC258A9-CC1B-40DF-B8F8-598771162C87}" type="presOf" srcId="{67084CE2-A444-4062-9A04-7EE399EBE8AA}" destId="{80CC4E61-A845-4EF8-A998-355B2F7812E0}" srcOrd="0" destOrd="0" presId="urn:microsoft.com/office/officeart/2018/2/layout/IconCircleList"/>
    <dgm:cxn modelId="{03B3C7CC-B8D9-43B0-B895-F5CB4B996478}" type="presOf" srcId="{E409598C-1207-45EF-AE58-0172ABE2D64E}" destId="{1D0F2A70-AFCD-4CB4-9883-2A350C31B83B}" srcOrd="0" destOrd="0" presId="urn:microsoft.com/office/officeart/2018/2/layout/IconCircleList"/>
    <dgm:cxn modelId="{0EC15EEA-6741-49C5-8323-006191364E12}" type="presOf" srcId="{B87DC586-36CA-46B2-BE50-6163E576DB20}" destId="{73D24A22-6B4A-4E03-9905-6229534CBB86}" srcOrd="0" destOrd="0" presId="urn:microsoft.com/office/officeart/2018/2/layout/IconCircleList"/>
    <dgm:cxn modelId="{F8BAF7F7-E6CE-4C60-98AF-F009D4E8F86E}" type="presOf" srcId="{29214DD1-4B56-46D2-8629-353C13C90ADC}" destId="{A0186E50-5A80-4B87-B4A8-D25F17E70CFC}" srcOrd="0" destOrd="0" presId="urn:microsoft.com/office/officeart/2018/2/layout/IconCircleList"/>
    <dgm:cxn modelId="{80BE7093-B43A-4ADA-BEB8-CF1D14A6872F}" type="presParOf" srcId="{1D0F2A70-AFCD-4CB4-9883-2A350C31B83B}" destId="{68E8AD92-D88B-441E-B734-A4DFA067E372}" srcOrd="0" destOrd="0" presId="urn:microsoft.com/office/officeart/2018/2/layout/IconCircleList"/>
    <dgm:cxn modelId="{734CE704-3940-4F56-839E-6897A488EE20}" type="presParOf" srcId="{68E8AD92-D88B-441E-B734-A4DFA067E372}" destId="{711FF826-6840-4BBD-8CC5-536B43B2D562}" srcOrd="0" destOrd="0" presId="urn:microsoft.com/office/officeart/2018/2/layout/IconCircleList"/>
    <dgm:cxn modelId="{60D87AD0-0185-44B3-A037-C1091DB97C03}" type="presParOf" srcId="{711FF826-6840-4BBD-8CC5-536B43B2D562}" destId="{DCF7E607-D836-4248-9C50-98991BBCA550}" srcOrd="0" destOrd="0" presId="urn:microsoft.com/office/officeart/2018/2/layout/IconCircleList"/>
    <dgm:cxn modelId="{068CD0D5-98F4-438E-A855-C073696D037C}" type="presParOf" srcId="{711FF826-6840-4BBD-8CC5-536B43B2D562}" destId="{C4AA265F-386B-4CF2-8BAE-8CD26555236B}" srcOrd="1" destOrd="0" presId="urn:microsoft.com/office/officeart/2018/2/layout/IconCircleList"/>
    <dgm:cxn modelId="{1EED144F-580A-4CA5-9F26-3B80720F8874}" type="presParOf" srcId="{711FF826-6840-4BBD-8CC5-536B43B2D562}" destId="{A23677A7-2678-4C73-9A15-00D0146153F7}" srcOrd="2" destOrd="0" presId="urn:microsoft.com/office/officeart/2018/2/layout/IconCircleList"/>
    <dgm:cxn modelId="{41000511-A7E2-40D2-9007-29FE7A9536BF}" type="presParOf" srcId="{711FF826-6840-4BBD-8CC5-536B43B2D562}" destId="{541FD355-7813-42E7-AD2D-EA964A029446}" srcOrd="3" destOrd="0" presId="urn:microsoft.com/office/officeart/2018/2/layout/IconCircleList"/>
    <dgm:cxn modelId="{61D795AB-641B-454E-91A0-D074C841C77C}" type="presParOf" srcId="{68E8AD92-D88B-441E-B734-A4DFA067E372}" destId="{79D9EB46-BFB7-4D22-8D25-35C1C391B0DF}" srcOrd="1" destOrd="0" presId="urn:microsoft.com/office/officeart/2018/2/layout/IconCircleList"/>
    <dgm:cxn modelId="{941695A5-97B6-4C53-9396-E27D9CBB7672}" type="presParOf" srcId="{68E8AD92-D88B-441E-B734-A4DFA067E372}" destId="{5630C4AC-18F9-42D4-B53E-7D46C6600B38}" srcOrd="2" destOrd="0" presId="urn:microsoft.com/office/officeart/2018/2/layout/IconCircleList"/>
    <dgm:cxn modelId="{F30C0D3F-FBD4-4D6C-9155-3B48EC9BD3D7}" type="presParOf" srcId="{5630C4AC-18F9-42D4-B53E-7D46C6600B38}" destId="{8425EDB1-1953-41BD-8324-CAB4B3358056}" srcOrd="0" destOrd="0" presId="urn:microsoft.com/office/officeart/2018/2/layout/IconCircleList"/>
    <dgm:cxn modelId="{95D5544E-EBBC-454F-80C1-9166340D5B5D}" type="presParOf" srcId="{5630C4AC-18F9-42D4-B53E-7D46C6600B38}" destId="{FE329EA8-E82F-43D8-B476-3B8622256B90}" srcOrd="1" destOrd="0" presId="urn:microsoft.com/office/officeart/2018/2/layout/IconCircleList"/>
    <dgm:cxn modelId="{6142C910-2532-4930-AA57-67AC57BE3684}" type="presParOf" srcId="{5630C4AC-18F9-42D4-B53E-7D46C6600B38}" destId="{31DF3999-66B9-4E7D-B0E2-1779F95C2B8D}" srcOrd="2" destOrd="0" presId="urn:microsoft.com/office/officeart/2018/2/layout/IconCircleList"/>
    <dgm:cxn modelId="{A6934553-5C14-41E3-88AB-0BD2119A6B41}" type="presParOf" srcId="{5630C4AC-18F9-42D4-B53E-7D46C6600B38}" destId="{89ECE760-CD7D-469C-A404-4C0D6BB0EFCD}" srcOrd="3" destOrd="0" presId="urn:microsoft.com/office/officeart/2018/2/layout/IconCircleList"/>
    <dgm:cxn modelId="{743E2B56-003D-4C75-BB86-E471EC86C8BC}" type="presParOf" srcId="{68E8AD92-D88B-441E-B734-A4DFA067E372}" destId="{B1291A80-19D5-442B-BA8A-21BF4CBD9C26}" srcOrd="3" destOrd="0" presId="urn:microsoft.com/office/officeart/2018/2/layout/IconCircleList"/>
    <dgm:cxn modelId="{2DC5D512-CBD2-4415-AD90-BC217F54D5D3}" type="presParOf" srcId="{68E8AD92-D88B-441E-B734-A4DFA067E372}" destId="{39DE3EEE-AE0D-440C-811A-DA60928F118A}" srcOrd="4" destOrd="0" presId="urn:microsoft.com/office/officeart/2018/2/layout/IconCircleList"/>
    <dgm:cxn modelId="{0ADF3EE3-3D0D-4AAA-A1E0-DEFAF8CF68BE}" type="presParOf" srcId="{39DE3EEE-AE0D-440C-811A-DA60928F118A}" destId="{EDB3B4EF-E31A-4599-A8A7-C5D2513738F0}" srcOrd="0" destOrd="0" presId="urn:microsoft.com/office/officeart/2018/2/layout/IconCircleList"/>
    <dgm:cxn modelId="{E25F1284-CCE9-4E77-B8F2-4287723157F2}" type="presParOf" srcId="{39DE3EEE-AE0D-440C-811A-DA60928F118A}" destId="{1E73D061-1C5B-4DFF-AF93-92B666247882}" srcOrd="1" destOrd="0" presId="urn:microsoft.com/office/officeart/2018/2/layout/IconCircleList"/>
    <dgm:cxn modelId="{359AFBFD-D3E0-410F-B323-DE0BE2FBA791}" type="presParOf" srcId="{39DE3EEE-AE0D-440C-811A-DA60928F118A}" destId="{7F7087D5-2FBC-48D0-876B-7612029701E2}" srcOrd="2" destOrd="0" presId="urn:microsoft.com/office/officeart/2018/2/layout/IconCircleList"/>
    <dgm:cxn modelId="{1CB7B429-C38E-441D-8B65-B89D272E88C9}" type="presParOf" srcId="{39DE3EEE-AE0D-440C-811A-DA60928F118A}" destId="{80CC4E61-A845-4EF8-A998-355B2F7812E0}" srcOrd="3" destOrd="0" presId="urn:microsoft.com/office/officeart/2018/2/layout/IconCircleList"/>
    <dgm:cxn modelId="{4960D089-F3A4-42CF-BA84-C34BD1645A68}" type="presParOf" srcId="{68E8AD92-D88B-441E-B734-A4DFA067E372}" destId="{A0186E50-5A80-4B87-B4A8-D25F17E70CFC}" srcOrd="5" destOrd="0" presId="urn:microsoft.com/office/officeart/2018/2/layout/IconCircleList"/>
    <dgm:cxn modelId="{A66EA168-B790-48D9-BCC2-88F37C1E8D42}" type="presParOf" srcId="{68E8AD92-D88B-441E-B734-A4DFA067E372}" destId="{50D82605-2486-45DC-ACB6-1795ED54D596}" srcOrd="6" destOrd="0" presId="urn:microsoft.com/office/officeart/2018/2/layout/IconCircleList"/>
    <dgm:cxn modelId="{CEAEFCBF-543A-437B-B35B-75A5C7A627FC}" type="presParOf" srcId="{50D82605-2486-45DC-ACB6-1795ED54D596}" destId="{74BF626E-6533-4212-B7CA-C189EBE39D38}" srcOrd="0" destOrd="0" presId="urn:microsoft.com/office/officeart/2018/2/layout/IconCircleList"/>
    <dgm:cxn modelId="{6B6EBE79-8BBB-4C3C-9B90-D2F777916C4B}" type="presParOf" srcId="{50D82605-2486-45DC-ACB6-1795ED54D596}" destId="{B14A6B07-3E8F-4976-9F9D-9CDAEC42B3AF}" srcOrd="1" destOrd="0" presId="urn:microsoft.com/office/officeart/2018/2/layout/IconCircleList"/>
    <dgm:cxn modelId="{D183588C-7D0D-4252-B6B2-227F18A9A0BA}" type="presParOf" srcId="{50D82605-2486-45DC-ACB6-1795ED54D596}" destId="{5B8E446F-42DD-400B-B6FB-7DC136B4CCB8}" srcOrd="2" destOrd="0" presId="urn:microsoft.com/office/officeart/2018/2/layout/IconCircleList"/>
    <dgm:cxn modelId="{25B6F7A7-201A-4F5B-A818-7B21E3E0CCE8}" type="presParOf" srcId="{50D82605-2486-45DC-ACB6-1795ED54D596}" destId="{73D24A22-6B4A-4E03-9905-6229534CBB8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0C0FD2-DD81-4B6C-8704-C13D78397042}" type="doc">
      <dgm:prSet loTypeId="urn:microsoft.com/office/officeart/2005/8/layout/vList2" loCatId="list" qsTypeId="urn:microsoft.com/office/officeart/2005/8/quickstyle/3d1" qsCatId="3D" csTypeId="urn:microsoft.com/office/officeart/2005/8/colors/colorful2" csCatId="colorful"/>
      <dgm:spPr/>
      <dgm:t>
        <a:bodyPr/>
        <a:lstStyle/>
        <a:p>
          <a:endParaRPr lang="en-US"/>
        </a:p>
      </dgm:t>
    </dgm:pt>
    <dgm:pt modelId="{99A30F37-A70D-41F3-95F2-ABA304FFE87B}">
      <dgm:prSet/>
      <dgm:spPr/>
      <dgm:t>
        <a:bodyPr/>
        <a:lstStyle/>
        <a:p>
          <a:pPr algn="just"/>
          <a:r>
            <a:rPr lang="tr-TR" b="1" dirty="0"/>
            <a:t>BİREYSEL DANIŞMANLIK HİZMETLERİ İLE İŞE BAŞVURMA VE ALINMA SÜREÇLERİNDE YARDIMCI OLMAK (ÖZGEÇMİŞ HAZIRLAMA, MÜLAKATA HAZIRLANMA, ETKİLİ İLETİŞİM BECERİLERİ, VB. GİBİ), </a:t>
          </a:r>
          <a:endParaRPr lang="en-US" dirty="0"/>
        </a:p>
      </dgm:t>
    </dgm:pt>
    <dgm:pt modelId="{82DF00D6-EA82-469F-A7EE-6EEE4E330265}" type="parTrans" cxnId="{511C53AB-1893-42D7-AD1B-934E2DA78B66}">
      <dgm:prSet/>
      <dgm:spPr/>
      <dgm:t>
        <a:bodyPr/>
        <a:lstStyle/>
        <a:p>
          <a:endParaRPr lang="en-US"/>
        </a:p>
      </dgm:t>
    </dgm:pt>
    <dgm:pt modelId="{623A91D2-E347-4279-BFDF-499C57199EB7}" type="sibTrans" cxnId="{511C53AB-1893-42D7-AD1B-934E2DA78B66}">
      <dgm:prSet/>
      <dgm:spPr/>
      <dgm:t>
        <a:bodyPr/>
        <a:lstStyle/>
        <a:p>
          <a:endParaRPr lang="en-US"/>
        </a:p>
      </dgm:t>
    </dgm:pt>
    <dgm:pt modelId="{692DD819-C751-4E1D-BFEB-24E93E6EC507}">
      <dgm:prSet/>
      <dgm:spPr/>
      <dgm:t>
        <a:bodyPr/>
        <a:lstStyle/>
        <a:p>
          <a:pPr algn="just"/>
          <a:r>
            <a:rPr lang="tr-TR" b="1" dirty="0"/>
            <a:t>MEZUNLARLA İLETİŞİM VE İŞBİRLİĞİNİ GÜÇLENDİRMEK, MEZUNİYET SONRASI MESLEKİ YAŞAMLARINDA GEREKLİ DESTEĞİ SAĞLAYABİLMEK VE MEZUNLARIMIZIN MEZUN ADAYLARINA SEKTÖREL MENTORLÜK YAPMALARINA OLANAK SAĞLAMAK, </a:t>
          </a:r>
          <a:endParaRPr lang="en-US" dirty="0"/>
        </a:p>
      </dgm:t>
    </dgm:pt>
    <dgm:pt modelId="{0337B15D-68D9-407E-8604-C8092F67EE43}" type="parTrans" cxnId="{61D6F011-EDD2-4C0F-BAA7-CD0207C40A9E}">
      <dgm:prSet/>
      <dgm:spPr/>
      <dgm:t>
        <a:bodyPr/>
        <a:lstStyle/>
        <a:p>
          <a:endParaRPr lang="en-US"/>
        </a:p>
      </dgm:t>
    </dgm:pt>
    <dgm:pt modelId="{7E40F167-03E2-4F95-B4C4-BF52D8EBFD91}" type="sibTrans" cxnId="{61D6F011-EDD2-4C0F-BAA7-CD0207C40A9E}">
      <dgm:prSet/>
      <dgm:spPr/>
      <dgm:t>
        <a:bodyPr/>
        <a:lstStyle/>
        <a:p>
          <a:endParaRPr lang="en-US"/>
        </a:p>
      </dgm:t>
    </dgm:pt>
    <dgm:pt modelId="{8B134181-2BF3-462E-8DBD-77E969BE5A10}">
      <dgm:prSet/>
      <dgm:spPr/>
      <dgm:t>
        <a:bodyPr/>
        <a:lstStyle/>
        <a:p>
          <a:pPr algn="just"/>
          <a:r>
            <a:rPr lang="tr-TR" b="1" dirty="0"/>
            <a:t>KARİYER PLANLAMA HİZMETLERİNİN SUNUMUNDA DİĞER ÜNİVERSİTELERLE (ULUSAL VE ULUSLARARASI) İŞBİRLİĞİ İÇİNDE OLMAK.</a:t>
          </a:r>
          <a:endParaRPr lang="en-US" dirty="0"/>
        </a:p>
      </dgm:t>
    </dgm:pt>
    <dgm:pt modelId="{E2C789F6-AEDF-4D8D-A314-009A9506D97F}" type="parTrans" cxnId="{4F87C213-CA1F-41C3-A1D8-C95BF6383433}">
      <dgm:prSet/>
      <dgm:spPr/>
      <dgm:t>
        <a:bodyPr/>
        <a:lstStyle/>
        <a:p>
          <a:endParaRPr lang="en-US"/>
        </a:p>
      </dgm:t>
    </dgm:pt>
    <dgm:pt modelId="{E541C7D6-44A0-40C5-8455-6EB27C830740}" type="sibTrans" cxnId="{4F87C213-CA1F-41C3-A1D8-C95BF6383433}">
      <dgm:prSet/>
      <dgm:spPr/>
      <dgm:t>
        <a:bodyPr/>
        <a:lstStyle/>
        <a:p>
          <a:endParaRPr lang="en-US"/>
        </a:p>
      </dgm:t>
    </dgm:pt>
    <dgm:pt modelId="{FDB5D5FF-C16A-44F1-AECE-969B5DD15132}" type="pres">
      <dgm:prSet presAssocID="{DC0C0FD2-DD81-4B6C-8704-C13D78397042}" presName="linear" presStyleCnt="0">
        <dgm:presLayoutVars>
          <dgm:animLvl val="lvl"/>
          <dgm:resizeHandles val="exact"/>
        </dgm:presLayoutVars>
      </dgm:prSet>
      <dgm:spPr/>
    </dgm:pt>
    <dgm:pt modelId="{186E3A9C-D4A8-4304-8C9B-CF2BBBFA761C}" type="pres">
      <dgm:prSet presAssocID="{99A30F37-A70D-41F3-95F2-ABA304FFE87B}" presName="parentText" presStyleLbl="node1" presStyleIdx="0" presStyleCnt="3">
        <dgm:presLayoutVars>
          <dgm:chMax val="0"/>
          <dgm:bulletEnabled val="1"/>
        </dgm:presLayoutVars>
      </dgm:prSet>
      <dgm:spPr/>
    </dgm:pt>
    <dgm:pt modelId="{9F520DE2-45C4-4714-94B1-C83CC5AC5324}" type="pres">
      <dgm:prSet presAssocID="{623A91D2-E347-4279-BFDF-499C57199EB7}" presName="spacer" presStyleCnt="0"/>
      <dgm:spPr/>
    </dgm:pt>
    <dgm:pt modelId="{B0B77330-9A31-40DD-AD44-CC554516DF7F}" type="pres">
      <dgm:prSet presAssocID="{692DD819-C751-4E1D-BFEB-24E93E6EC507}" presName="parentText" presStyleLbl="node1" presStyleIdx="1" presStyleCnt="3">
        <dgm:presLayoutVars>
          <dgm:chMax val="0"/>
          <dgm:bulletEnabled val="1"/>
        </dgm:presLayoutVars>
      </dgm:prSet>
      <dgm:spPr/>
    </dgm:pt>
    <dgm:pt modelId="{FB457B9E-593C-4783-B1A8-EECF0D0F8A64}" type="pres">
      <dgm:prSet presAssocID="{7E40F167-03E2-4F95-B4C4-BF52D8EBFD91}" presName="spacer" presStyleCnt="0"/>
      <dgm:spPr/>
    </dgm:pt>
    <dgm:pt modelId="{63ECF8E0-8651-4BE8-AFDE-E99A6CD8E0AE}" type="pres">
      <dgm:prSet presAssocID="{8B134181-2BF3-462E-8DBD-77E969BE5A10}" presName="parentText" presStyleLbl="node1" presStyleIdx="2" presStyleCnt="3">
        <dgm:presLayoutVars>
          <dgm:chMax val="0"/>
          <dgm:bulletEnabled val="1"/>
        </dgm:presLayoutVars>
      </dgm:prSet>
      <dgm:spPr/>
    </dgm:pt>
  </dgm:ptLst>
  <dgm:cxnLst>
    <dgm:cxn modelId="{61D6F011-EDD2-4C0F-BAA7-CD0207C40A9E}" srcId="{DC0C0FD2-DD81-4B6C-8704-C13D78397042}" destId="{692DD819-C751-4E1D-BFEB-24E93E6EC507}" srcOrd="1" destOrd="0" parTransId="{0337B15D-68D9-407E-8604-C8092F67EE43}" sibTransId="{7E40F167-03E2-4F95-B4C4-BF52D8EBFD91}"/>
    <dgm:cxn modelId="{4F87C213-CA1F-41C3-A1D8-C95BF6383433}" srcId="{DC0C0FD2-DD81-4B6C-8704-C13D78397042}" destId="{8B134181-2BF3-462E-8DBD-77E969BE5A10}" srcOrd="2" destOrd="0" parTransId="{E2C789F6-AEDF-4D8D-A314-009A9506D97F}" sibTransId="{E541C7D6-44A0-40C5-8455-6EB27C830740}"/>
    <dgm:cxn modelId="{A8351084-6544-46CD-A5FD-A24384C891D6}" type="presOf" srcId="{99A30F37-A70D-41F3-95F2-ABA304FFE87B}" destId="{186E3A9C-D4A8-4304-8C9B-CF2BBBFA761C}" srcOrd="0" destOrd="0" presId="urn:microsoft.com/office/officeart/2005/8/layout/vList2"/>
    <dgm:cxn modelId="{CAF16687-2607-450C-9609-4C18F8ABBD8B}" type="presOf" srcId="{692DD819-C751-4E1D-BFEB-24E93E6EC507}" destId="{B0B77330-9A31-40DD-AD44-CC554516DF7F}" srcOrd="0" destOrd="0" presId="urn:microsoft.com/office/officeart/2005/8/layout/vList2"/>
    <dgm:cxn modelId="{511C53AB-1893-42D7-AD1B-934E2DA78B66}" srcId="{DC0C0FD2-DD81-4B6C-8704-C13D78397042}" destId="{99A30F37-A70D-41F3-95F2-ABA304FFE87B}" srcOrd="0" destOrd="0" parTransId="{82DF00D6-EA82-469F-A7EE-6EEE4E330265}" sibTransId="{623A91D2-E347-4279-BFDF-499C57199EB7}"/>
    <dgm:cxn modelId="{B21FEBDE-6D13-47A6-879A-D65CFC110052}" type="presOf" srcId="{8B134181-2BF3-462E-8DBD-77E969BE5A10}" destId="{63ECF8E0-8651-4BE8-AFDE-E99A6CD8E0AE}" srcOrd="0" destOrd="0" presId="urn:microsoft.com/office/officeart/2005/8/layout/vList2"/>
    <dgm:cxn modelId="{E5F746F9-46A2-40FD-B17D-2B901BADB0B6}" type="presOf" srcId="{DC0C0FD2-DD81-4B6C-8704-C13D78397042}" destId="{FDB5D5FF-C16A-44F1-AECE-969B5DD15132}" srcOrd="0" destOrd="0" presId="urn:microsoft.com/office/officeart/2005/8/layout/vList2"/>
    <dgm:cxn modelId="{1785058B-815D-4CAB-A20A-103D68C4D2DC}" type="presParOf" srcId="{FDB5D5FF-C16A-44F1-AECE-969B5DD15132}" destId="{186E3A9C-D4A8-4304-8C9B-CF2BBBFA761C}" srcOrd="0" destOrd="0" presId="urn:microsoft.com/office/officeart/2005/8/layout/vList2"/>
    <dgm:cxn modelId="{FB1F0803-AF71-40E1-9F29-777D600970FC}" type="presParOf" srcId="{FDB5D5FF-C16A-44F1-AECE-969B5DD15132}" destId="{9F520DE2-45C4-4714-94B1-C83CC5AC5324}" srcOrd="1" destOrd="0" presId="urn:microsoft.com/office/officeart/2005/8/layout/vList2"/>
    <dgm:cxn modelId="{90571B05-44E2-4EFB-8A87-F9547E0288EE}" type="presParOf" srcId="{FDB5D5FF-C16A-44F1-AECE-969B5DD15132}" destId="{B0B77330-9A31-40DD-AD44-CC554516DF7F}" srcOrd="2" destOrd="0" presId="urn:microsoft.com/office/officeart/2005/8/layout/vList2"/>
    <dgm:cxn modelId="{72B36A3A-DF57-40EE-8AF6-B9C2AE436975}" type="presParOf" srcId="{FDB5D5FF-C16A-44F1-AECE-969B5DD15132}" destId="{FB457B9E-593C-4783-B1A8-EECF0D0F8A64}" srcOrd="3" destOrd="0" presId="urn:microsoft.com/office/officeart/2005/8/layout/vList2"/>
    <dgm:cxn modelId="{294D4F71-23CA-4C58-8473-FB6B803FCD84}" type="presParOf" srcId="{FDB5D5FF-C16A-44F1-AECE-969B5DD15132}" destId="{63ECF8E0-8651-4BE8-AFDE-E99A6CD8E0A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A319D3-0B3A-42BD-A4FF-C0285727121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572C0BE-6FD0-4318-AFF9-202725DA3402}">
      <dgm:prSet/>
      <dgm:spPr/>
      <dgm:t>
        <a:bodyPr/>
        <a:lstStyle/>
        <a:p>
          <a:endParaRPr lang="en-US" dirty="0"/>
        </a:p>
      </dgm:t>
    </dgm:pt>
    <dgm:pt modelId="{282661AF-2ECE-4A44-815C-69BE2BD1D8D4}" type="parTrans" cxnId="{C4CC54BD-EE46-460A-B95A-0186753EB6DC}">
      <dgm:prSet/>
      <dgm:spPr/>
      <dgm:t>
        <a:bodyPr/>
        <a:lstStyle/>
        <a:p>
          <a:endParaRPr lang="en-US"/>
        </a:p>
      </dgm:t>
    </dgm:pt>
    <dgm:pt modelId="{C3848F31-D112-4B22-B28B-83AC23EB834E}" type="sibTrans" cxnId="{C4CC54BD-EE46-460A-B95A-0186753EB6DC}">
      <dgm:prSet/>
      <dgm:spPr/>
      <dgm:t>
        <a:bodyPr/>
        <a:lstStyle/>
        <a:p>
          <a:endParaRPr lang="en-US"/>
        </a:p>
      </dgm:t>
    </dgm:pt>
    <dgm:pt modelId="{2590AC1B-A3D4-4D55-A34E-2AB4A0074526}">
      <dgm:prSet/>
      <dgm:spPr/>
      <dgm:t>
        <a:bodyPr/>
        <a:lstStyle/>
        <a:p>
          <a:pPr algn="just"/>
          <a:r>
            <a:rPr lang="tr-TR" b="1" dirty="0">
              <a:solidFill>
                <a:schemeClr val="tx1"/>
              </a:solidFill>
            </a:rPr>
            <a:t>KARİYER KAPISI ÜZERİNDEN KAMU İŞ İLANLARINA ULAŞABİLİR VE BU İLANLARA BAŞVURU YAPABİLİRSİNİZ. </a:t>
          </a:r>
          <a:endParaRPr lang="en-US" dirty="0">
            <a:solidFill>
              <a:schemeClr val="tx1"/>
            </a:solidFill>
          </a:endParaRPr>
        </a:p>
      </dgm:t>
    </dgm:pt>
    <dgm:pt modelId="{500E1FDF-EF8F-4B21-A0E1-E2022FA0FE99}" type="parTrans" cxnId="{BB3A7051-8108-4591-9E20-37408F2EF7DE}">
      <dgm:prSet/>
      <dgm:spPr/>
      <dgm:t>
        <a:bodyPr/>
        <a:lstStyle/>
        <a:p>
          <a:endParaRPr lang="en-US"/>
        </a:p>
      </dgm:t>
    </dgm:pt>
    <dgm:pt modelId="{B7687607-0BDE-40E4-A35D-897F4A0B730F}" type="sibTrans" cxnId="{BB3A7051-8108-4591-9E20-37408F2EF7DE}">
      <dgm:prSet/>
      <dgm:spPr/>
      <dgm:t>
        <a:bodyPr/>
        <a:lstStyle/>
        <a:p>
          <a:endParaRPr lang="en-US"/>
        </a:p>
      </dgm:t>
    </dgm:pt>
    <dgm:pt modelId="{0DB49B35-55DC-4528-BC5A-1F504F39F570}">
      <dgm:prSet/>
      <dgm:spPr/>
      <dgm:t>
        <a:bodyPr/>
        <a:lstStyle/>
        <a:p>
          <a:pPr algn="just"/>
          <a:r>
            <a:rPr lang="tr-TR" b="1" dirty="0">
              <a:solidFill>
                <a:schemeClr val="tx1"/>
              </a:solidFill>
            </a:rPr>
            <a:t>ULUSAL STAJ PROGRAMI KAPSAMINDA ZORUNLU VEYA GÖNÜLLÜ OLARAK STAJ YAPABİLİRSİNİZ. </a:t>
          </a:r>
          <a:endParaRPr lang="en-US" dirty="0">
            <a:solidFill>
              <a:schemeClr val="tx1"/>
            </a:solidFill>
          </a:endParaRPr>
        </a:p>
      </dgm:t>
    </dgm:pt>
    <dgm:pt modelId="{2A34D97E-A8CE-48ED-B5F3-A1C5FFF0F57B}" type="parTrans" cxnId="{C3D19990-2D14-4292-AA8A-79251EE859FC}">
      <dgm:prSet/>
      <dgm:spPr/>
      <dgm:t>
        <a:bodyPr/>
        <a:lstStyle/>
        <a:p>
          <a:endParaRPr lang="en-US"/>
        </a:p>
      </dgm:t>
    </dgm:pt>
    <dgm:pt modelId="{5F4CEC56-86B5-43B5-84CA-A2027421B928}" type="sibTrans" cxnId="{C3D19990-2D14-4292-AA8A-79251EE859FC}">
      <dgm:prSet/>
      <dgm:spPr/>
      <dgm:t>
        <a:bodyPr/>
        <a:lstStyle/>
        <a:p>
          <a:endParaRPr lang="en-US"/>
        </a:p>
      </dgm:t>
    </dgm:pt>
    <dgm:pt modelId="{AF624579-6E10-4F59-ABBE-62442DD3EB36}">
      <dgm:prSet/>
      <dgm:spPr/>
      <dgm:t>
        <a:bodyPr/>
        <a:lstStyle/>
        <a:p>
          <a:pPr algn="just"/>
          <a:r>
            <a:rPr lang="tr-TR" b="1" dirty="0">
              <a:solidFill>
                <a:schemeClr val="tx1"/>
              </a:solidFill>
            </a:rPr>
            <a:t>BU PROGRAM KAPSAMINDA SİGORTALARINIZ ÜNİVERSİTE TARAFINDAN YAPILMAKTA OLUP STAJ ÜCRETLERİNİZ İŞVEREN TARAFINDAN VERİLMEKTEDİR.</a:t>
          </a:r>
          <a:endParaRPr lang="en-US" dirty="0">
            <a:solidFill>
              <a:schemeClr val="tx1"/>
            </a:solidFill>
          </a:endParaRPr>
        </a:p>
      </dgm:t>
    </dgm:pt>
    <dgm:pt modelId="{04964728-D02D-45F5-A35C-C8D4BCE8947E}" type="parTrans" cxnId="{44174235-411D-4900-951C-44064E0D5DEF}">
      <dgm:prSet/>
      <dgm:spPr/>
      <dgm:t>
        <a:bodyPr/>
        <a:lstStyle/>
        <a:p>
          <a:endParaRPr lang="en-US"/>
        </a:p>
      </dgm:t>
    </dgm:pt>
    <dgm:pt modelId="{1D652798-5065-4918-9E1C-FB349086FD27}" type="sibTrans" cxnId="{44174235-411D-4900-951C-44064E0D5DEF}">
      <dgm:prSet/>
      <dgm:spPr/>
      <dgm:t>
        <a:bodyPr/>
        <a:lstStyle/>
        <a:p>
          <a:endParaRPr lang="en-US"/>
        </a:p>
      </dgm:t>
    </dgm:pt>
    <dgm:pt modelId="{261C1649-6F38-4E22-9C30-4108EAC7B4A6}">
      <dgm:prSet/>
      <dgm:spPr/>
      <dgm:t>
        <a:bodyPr/>
        <a:lstStyle/>
        <a:p>
          <a:pPr algn="just"/>
          <a:r>
            <a:rPr lang="tr-TR" b="1" dirty="0">
              <a:solidFill>
                <a:schemeClr val="tx1"/>
              </a:solidFill>
            </a:rPr>
            <a:t>STAJ YAPACAĞINIZ YERDE KYK YURTLARINDA ÜCRETİ MUKABİLİNDE KONAKLAYABİLİRSİNİZ.</a:t>
          </a:r>
          <a:endParaRPr lang="en-US" dirty="0">
            <a:solidFill>
              <a:schemeClr val="tx1"/>
            </a:solidFill>
          </a:endParaRPr>
        </a:p>
      </dgm:t>
    </dgm:pt>
    <dgm:pt modelId="{C13EE015-664F-4573-A2F2-8B6A832010B8}" type="parTrans" cxnId="{48D3C720-A659-480A-AECE-B1F650EFE52B}">
      <dgm:prSet/>
      <dgm:spPr/>
      <dgm:t>
        <a:bodyPr/>
        <a:lstStyle/>
        <a:p>
          <a:endParaRPr lang="en-US"/>
        </a:p>
      </dgm:t>
    </dgm:pt>
    <dgm:pt modelId="{170F5D49-68E9-4178-81AA-5F16CB7BF8E8}" type="sibTrans" cxnId="{48D3C720-A659-480A-AECE-B1F650EFE52B}">
      <dgm:prSet/>
      <dgm:spPr/>
      <dgm:t>
        <a:bodyPr/>
        <a:lstStyle/>
        <a:p>
          <a:endParaRPr lang="en-US"/>
        </a:p>
      </dgm:t>
    </dgm:pt>
    <dgm:pt modelId="{D6931583-ECA5-424C-9A21-2C0A08E063FB}" type="pres">
      <dgm:prSet presAssocID="{16A319D3-0B3A-42BD-A4FF-C0285727121C}" presName="linear" presStyleCnt="0">
        <dgm:presLayoutVars>
          <dgm:animLvl val="lvl"/>
          <dgm:resizeHandles val="exact"/>
        </dgm:presLayoutVars>
      </dgm:prSet>
      <dgm:spPr/>
    </dgm:pt>
    <dgm:pt modelId="{7FBE03A7-6EA2-47E3-A427-50BAA7AA9B06}" type="pres">
      <dgm:prSet presAssocID="{0572C0BE-6FD0-4318-AFF9-202725DA3402}" presName="parentText" presStyleLbl="node1" presStyleIdx="0" presStyleCnt="1">
        <dgm:presLayoutVars>
          <dgm:chMax val="0"/>
          <dgm:bulletEnabled val="1"/>
        </dgm:presLayoutVars>
      </dgm:prSet>
      <dgm:spPr/>
    </dgm:pt>
    <dgm:pt modelId="{E1EA6DFC-372B-4949-AB49-E5C9BA44AF71}" type="pres">
      <dgm:prSet presAssocID="{0572C0BE-6FD0-4318-AFF9-202725DA3402}" presName="childText" presStyleLbl="revTx" presStyleIdx="0" presStyleCnt="1">
        <dgm:presLayoutVars>
          <dgm:bulletEnabled val="1"/>
        </dgm:presLayoutVars>
      </dgm:prSet>
      <dgm:spPr/>
    </dgm:pt>
  </dgm:ptLst>
  <dgm:cxnLst>
    <dgm:cxn modelId="{FF167303-1F58-4548-AC6E-E1DECEBB2D97}" type="presOf" srcId="{16A319D3-0B3A-42BD-A4FF-C0285727121C}" destId="{D6931583-ECA5-424C-9A21-2C0A08E063FB}" srcOrd="0" destOrd="0" presId="urn:microsoft.com/office/officeart/2005/8/layout/vList2"/>
    <dgm:cxn modelId="{48D3C720-A659-480A-AECE-B1F650EFE52B}" srcId="{0572C0BE-6FD0-4318-AFF9-202725DA3402}" destId="{261C1649-6F38-4E22-9C30-4108EAC7B4A6}" srcOrd="3" destOrd="0" parTransId="{C13EE015-664F-4573-A2F2-8B6A832010B8}" sibTransId="{170F5D49-68E9-4178-81AA-5F16CB7BF8E8}"/>
    <dgm:cxn modelId="{44174235-411D-4900-951C-44064E0D5DEF}" srcId="{0572C0BE-6FD0-4318-AFF9-202725DA3402}" destId="{AF624579-6E10-4F59-ABBE-62442DD3EB36}" srcOrd="2" destOrd="0" parTransId="{04964728-D02D-45F5-A35C-C8D4BCE8947E}" sibTransId="{1D652798-5065-4918-9E1C-FB349086FD27}"/>
    <dgm:cxn modelId="{BB3A7051-8108-4591-9E20-37408F2EF7DE}" srcId="{0572C0BE-6FD0-4318-AFF9-202725DA3402}" destId="{2590AC1B-A3D4-4D55-A34E-2AB4A0074526}" srcOrd="0" destOrd="0" parTransId="{500E1FDF-EF8F-4B21-A0E1-E2022FA0FE99}" sibTransId="{B7687607-0BDE-40E4-A35D-897F4A0B730F}"/>
    <dgm:cxn modelId="{6DA7AF78-2ADC-434E-BCE3-68FFA6E85750}" type="presOf" srcId="{AF624579-6E10-4F59-ABBE-62442DD3EB36}" destId="{E1EA6DFC-372B-4949-AB49-E5C9BA44AF71}" srcOrd="0" destOrd="2" presId="urn:microsoft.com/office/officeart/2005/8/layout/vList2"/>
    <dgm:cxn modelId="{9A67B380-A9E1-4CFB-83A0-34607F81073D}" type="presOf" srcId="{0572C0BE-6FD0-4318-AFF9-202725DA3402}" destId="{7FBE03A7-6EA2-47E3-A427-50BAA7AA9B06}" srcOrd="0" destOrd="0" presId="urn:microsoft.com/office/officeart/2005/8/layout/vList2"/>
    <dgm:cxn modelId="{C3D19990-2D14-4292-AA8A-79251EE859FC}" srcId="{0572C0BE-6FD0-4318-AFF9-202725DA3402}" destId="{0DB49B35-55DC-4528-BC5A-1F504F39F570}" srcOrd="1" destOrd="0" parTransId="{2A34D97E-A8CE-48ED-B5F3-A1C5FFF0F57B}" sibTransId="{5F4CEC56-86B5-43B5-84CA-A2027421B928}"/>
    <dgm:cxn modelId="{ED3C8A9B-DC94-4036-B50D-396391CB7B3F}" type="presOf" srcId="{261C1649-6F38-4E22-9C30-4108EAC7B4A6}" destId="{E1EA6DFC-372B-4949-AB49-E5C9BA44AF71}" srcOrd="0" destOrd="3" presId="urn:microsoft.com/office/officeart/2005/8/layout/vList2"/>
    <dgm:cxn modelId="{C4CC54BD-EE46-460A-B95A-0186753EB6DC}" srcId="{16A319D3-0B3A-42BD-A4FF-C0285727121C}" destId="{0572C0BE-6FD0-4318-AFF9-202725DA3402}" srcOrd="0" destOrd="0" parTransId="{282661AF-2ECE-4A44-815C-69BE2BD1D8D4}" sibTransId="{C3848F31-D112-4B22-B28B-83AC23EB834E}"/>
    <dgm:cxn modelId="{60C78DC4-6B6B-43B1-A412-1586A91F6FA1}" type="presOf" srcId="{0DB49B35-55DC-4528-BC5A-1F504F39F570}" destId="{E1EA6DFC-372B-4949-AB49-E5C9BA44AF71}" srcOrd="0" destOrd="1" presId="urn:microsoft.com/office/officeart/2005/8/layout/vList2"/>
    <dgm:cxn modelId="{7E8E1AE4-EFAF-44B9-80DD-52A55B63D081}" type="presOf" srcId="{2590AC1B-A3D4-4D55-A34E-2AB4A0074526}" destId="{E1EA6DFC-372B-4949-AB49-E5C9BA44AF71}" srcOrd="0" destOrd="0" presId="urn:microsoft.com/office/officeart/2005/8/layout/vList2"/>
    <dgm:cxn modelId="{62BEF3F2-7DEC-4426-8CE1-A62813FD0615}" type="presParOf" srcId="{D6931583-ECA5-424C-9A21-2C0A08E063FB}" destId="{7FBE03A7-6EA2-47E3-A427-50BAA7AA9B06}" srcOrd="0" destOrd="0" presId="urn:microsoft.com/office/officeart/2005/8/layout/vList2"/>
    <dgm:cxn modelId="{76054544-F533-46E0-B38B-751CCB5D5F2C}" type="presParOf" srcId="{D6931583-ECA5-424C-9A21-2C0A08E063FB}" destId="{E1EA6DFC-372B-4949-AB49-E5C9BA44AF7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92D00-4C02-46A9-AB7E-EABAC2DE5B9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F7046408-E0FC-4F35-A761-E8F81119B79F}">
      <dgm:prSet/>
      <dgm:spPr/>
      <dgm:t>
        <a:bodyPr/>
        <a:lstStyle/>
        <a:p>
          <a:pPr algn="just"/>
          <a:r>
            <a:rPr lang="tr-TR" b="1" dirty="0">
              <a:solidFill>
                <a:schemeClr val="bg1"/>
              </a:solidFill>
            </a:rPr>
            <a:t>ULUSAL STAJ PROGRAMI SİZ KIYMETLİ ÖĞRENCİLERİMİZE HENÜZ DAHA OKULDAN MEZUN OLMADAN ÇALIŞMA HAYATI KONUSUNDA TECRÜBE EDİNMENİZİ SAĞLAR. </a:t>
          </a:r>
          <a:endParaRPr lang="en-US" dirty="0">
            <a:solidFill>
              <a:schemeClr val="bg1"/>
            </a:solidFill>
          </a:endParaRPr>
        </a:p>
      </dgm:t>
    </dgm:pt>
    <dgm:pt modelId="{3FCDEE5D-FD6F-4A1B-93A7-1436AE550C7E}" type="parTrans" cxnId="{2B7FD776-CA2E-4A77-9A03-5605664F6011}">
      <dgm:prSet/>
      <dgm:spPr/>
      <dgm:t>
        <a:bodyPr/>
        <a:lstStyle/>
        <a:p>
          <a:endParaRPr lang="en-US"/>
        </a:p>
      </dgm:t>
    </dgm:pt>
    <dgm:pt modelId="{855D3F23-B082-48B5-A86B-6D8AD60315AF}" type="sibTrans" cxnId="{2B7FD776-CA2E-4A77-9A03-5605664F6011}">
      <dgm:prSet/>
      <dgm:spPr/>
      <dgm:t>
        <a:bodyPr/>
        <a:lstStyle/>
        <a:p>
          <a:endParaRPr lang="en-US" dirty="0"/>
        </a:p>
      </dgm:t>
    </dgm:pt>
    <dgm:pt modelId="{155E859D-9925-43ED-A3F5-9628B8C47EB6}">
      <dgm:prSet/>
      <dgm:spPr/>
      <dgm:t>
        <a:bodyPr/>
        <a:lstStyle/>
        <a:p>
          <a:pPr algn="just"/>
          <a:r>
            <a:rPr lang="tr-TR" b="1" dirty="0">
              <a:solidFill>
                <a:schemeClr val="bg1"/>
              </a:solidFill>
            </a:rPr>
            <a:t>BU PROGRAMA 4 YILLIK BÖLÜMLER İÇİN 2. SINIFTAN, 2 YILLIK BÖLÜMLER İÇİN İLK YILIN SONUNDAN İTİBAREN BAŞVURU YAPABİLİRSİNİZ. BAŞVURU YAPABİLMEK İÇİN GENEL NOT ORTALAMANIZIN EN AZ 2.00 OLMASI GEREKMEKTEDİR.</a:t>
          </a:r>
          <a:endParaRPr lang="en-US" dirty="0">
            <a:solidFill>
              <a:schemeClr val="bg1"/>
            </a:solidFill>
          </a:endParaRPr>
        </a:p>
      </dgm:t>
    </dgm:pt>
    <dgm:pt modelId="{1F5EB33F-6050-4532-A32E-95AC12768070}" type="parTrans" cxnId="{752A0492-997C-4B70-AADB-BE6C6FAC9A57}">
      <dgm:prSet/>
      <dgm:spPr/>
      <dgm:t>
        <a:bodyPr/>
        <a:lstStyle/>
        <a:p>
          <a:endParaRPr lang="en-US"/>
        </a:p>
      </dgm:t>
    </dgm:pt>
    <dgm:pt modelId="{D20A6122-84D8-449C-B86E-B06F8F48FD04}" type="sibTrans" cxnId="{752A0492-997C-4B70-AADB-BE6C6FAC9A57}">
      <dgm:prSet/>
      <dgm:spPr/>
      <dgm:t>
        <a:bodyPr/>
        <a:lstStyle/>
        <a:p>
          <a:endParaRPr lang="en-US"/>
        </a:p>
      </dgm:t>
    </dgm:pt>
    <dgm:pt modelId="{8906AB54-AE61-4BE8-AC11-CE71B72559B1}" type="pres">
      <dgm:prSet presAssocID="{A2D92D00-4C02-46A9-AB7E-EABAC2DE5B90}" presName="outerComposite" presStyleCnt="0">
        <dgm:presLayoutVars>
          <dgm:chMax val="5"/>
          <dgm:dir/>
          <dgm:resizeHandles val="exact"/>
        </dgm:presLayoutVars>
      </dgm:prSet>
      <dgm:spPr/>
    </dgm:pt>
    <dgm:pt modelId="{9CCF503E-1735-44C0-8573-AE2214394DCD}" type="pres">
      <dgm:prSet presAssocID="{A2D92D00-4C02-46A9-AB7E-EABAC2DE5B90}" presName="dummyMaxCanvas" presStyleCnt="0">
        <dgm:presLayoutVars/>
      </dgm:prSet>
      <dgm:spPr/>
    </dgm:pt>
    <dgm:pt modelId="{13B613B8-A1C4-4F6E-BF04-1F678197D72E}" type="pres">
      <dgm:prSet presAssocID="{A2D92D00-4C02-46A9-AB7E-EABAC2DE5B90}" presName="TwoNodes_1" presStyleLbl="node1" presStyleIdx="0" presStyleCnt="2">
        <dgm:presLayoutVars>
          <dgm:bulletEnabled val="1"/>
        </dgm:presLayoutVars>
      </dgm:prSet>
      <dgm:spPr/>
    </dgm:pt>
    <dgm:pt modelId="{119D52B3-0FD6-43F0-9E6A-EB7252C038CD}" type="pres">
      <dgm:prSet presAssocID="{A2D92D00-4C02-46A9-AB7E-EABAC2DE5B90}" presName="TwoNodes_2" presStyleLbl="node1" presStyleIdx="1" presStyleCnt="2">
        <dgm:presLayoutVars>
          <dgm:bulletEnabled val="1"/>
        </dgm:presLayoutVars>
      </dgm:prSet>
      <dgm:spPr/>
    </dgm:pt>
    <dgm:pt modelId="{7250BC30-AC4E-43A8-AC50-1151746B32EF}" type="pres">
      <dgm:prSet presAssocID="{A2D92D00-4C02-46A9-AB7E-EABAC2DE5B90}" presName="TwoConn_1-2" presStyleLbl="fgAccFollowNode1" presStyleIdx="0" presStyleCnt="1">
        <dgm:presLayoutVars>
          <dgm:bulletEnabled val="1"/>
        </dgm:presLayoutVars>
      </dgm:prSet>
      <dgm:spPr/>
    </dgm:pt>
    <dgm:pt modelId="{EED144BA-8967-4310-B0AB-C1D76DF8D492}" type="pres">
      <dgm:prSet presAssocID="{A2D92D00-4C02-46A9-AB7E-EABAC2DE5B90}" presName="TwoNodes_1_text" presStyleLbl="node1" presStyleIdx="1" presStyleCnt="2">
        <dgm:presLayoutVars>
          <dgm:bulletEnabled val="1"/>
        </dgm:presLayoutVars>
      </dgm:prSet>
      <dgm:spPr/>
    </dgm:pt>
    <dgm:pt modelId="{FB3C5699-B9D0-48B6-9A8E-0A5CAB84CC82}" type="pres">
      <dgm:prSet presAssocID="{A2D92D00-4C02-46A9-AB7E-EABAC2DE5B90}" presName="TwoNodes_2_text" presStyleLbl="node1" presStyleIdx="1" presStyleCnt="2">
        <dgm:presLayoutVars>
          <dgm:bulletEnabled val="1"/>
        </dgm:presLayoutVars>
      </dgm:prSet>
      <dgm:spPr/>
    </dgm:pt>
  </dgm:ptLst>
  <dgm:cxnLst>
    <dgm:cxn modelId="{9EA9262D-574B-4AEA-B7B9-24A26720E80F}" type="presOf" srcId="{855D3F23-B082-48B5-A86B-6D8AD60315AF}" destId="{7250BC30-AC4E-43A8-AC50-1151746B32EF}" srcOrd="0" destOrd="0" presId="urn:microsoft.com/office/officeart/2005/8/layout/vProcess5"/>
    <dgm:cxn modelId="{86E9445D-CA5F-4CCB-9E08-945C5E08E089}" type="presOf" srcId="{F7046408-E0FC-4F35-A761-E8F81119B79F}" destId="{EED144BA-8967-4310-B0AB-C1D76DF8D492}" srcOrd="1" destOrd="0" presId="urn:microsoft.com/office/officeart/2005/8/layout/vProcess5"/>
    <dgm:cxn modelId="{2B7FD776-CA2E-4A77-9A03-5605664F6011}" srcId="{A2D92D00-4C02-46A9-AB7E-EABAC2DE5B90}" destId="{F7046408-E0FC-4F35-A761-E8F81119B79F}" srcOrd="0" destOrd="0" parTransId="{3FCDEE5D-FD6F-4A1B-93A7-1436AE550C7E}" sibTransId="{855D3F23-B082-48B5-A86B-6D8AD60315AF}"/>
    <dgm:cxn modelId="{621C6281-3FBF-46B0-B80B-3FA95BB26056}" type="presOf" srcId="{155E859D-9925-43ED-A3F5-9628B8C47EB6}" destId="{119D52B3-0FD6-43F0-9E6A-EB7252C038CD}" srcOrd="0" destOrd="0" presId="urn:microsoft.com/office/officeart/2005/8/layout/vProcess5"/>
    <dgm:cxn modelId="{752A0492-997C-4B70-AADB-BE6C6FAC9A57}" srcId="{A2D92D00-4C02-46A9-AB7E-EABAC2DE5B90}" destId="{155E859D-9925-43ED-A3F5-9628B8C47EB6}" srcOrd="1" destOrd="0" parTransId="{1F5EB33F-6050-4532-A32E-95AC12768070}" sibTransId="{D20A6122-84D8-449C-B86E-B06F8F48FD04}"/>
    <dgm:cxn modelId="{CB2DEFD7-D272-41D2-9C77-BECB16CF2AE9}" type="presOf" srcId="{A2D92D00-4C02-46A9-AB7E-EABAC2DE5B90}" destId="{8906AB54-AE61-4BE8-AC11-CE71B72559B1}" srcOrd="0" destOrd="0" presId="urn:microsoft.com/office/officeart/2005/8/layout/vProcess5"/>
    <dgm:cxn modelId="{F40EBBE9-6EE1-41EA-A9DA-612942BBEB06}" type="presOf" srcId="{155E859D-9925-43ED-A3F5-9628B8C47EB6}" destId="{FB3C5699-B9D0-48B6-9A8E-0A5CAB84CC82}" srcOrd="1" destOrd="0" presId="urn:microsoft.com/office/officeart/2005/8/layout/vProcess5"/>
    <dgm:cxn modelId="{DCE90AFE-6438-498A-868B-86907D95CB2F}" type="presOf" srcId="{F7046408-E0FC-4F35-A761-E8F81119B79F}" destId="{13B613B8-A1C4-4F6E-BF04-1F678197D72E}" srcOrd="0" destOrd="0" presId="urn:microsoft.com/office/officeart/2005/8/layout/vProcess5"/>
    <dgm:cxn modelId="{1A8C664F-508A-44F2-B080-E4FF72249A0F}" type="presParOf" srcId="{8906AB54-AE61-4BE8-AC11-CE71B72559B1}" destId="{9CCF503E-1735-44C0-8573-AE2214394DCD}" srcOrd="0" destOrd="0" presId="urn:microsoft.com/office/officeart/2005/8/layout/vProcess5"/>
    <dgm:cxn modelId="{359B2DE8-A7CB-4661-8C71-BA1323917970}" type="presParOf" srcId="{8906AB54-AE61-4BE8-AC11-CE71B72559B1}" destId="{13B613B8-A1C4-4F6E-BF04-1F678197D72E}" srcOrd="1" destOrd="0" presId="urn:microsoft.com/office/officeart/2005/8/layout/vProcess5"/>
    <dgm:cxn modelId="{8A950B6E-B34D-40A7-9377-6EC1A59DD17D}" type="presParOf" srcId="{8906AB54-AE61-4BE8-AC11-CE71B72559B1}" destId="{119D52B3-0FD6-43F0-9E6A-EB7252C038CD}" srcOrd="2" destOrd="0" presId="urn:microsoft.com/office/officeart/2005/8/layout/vProcess5"/>
    <dgm:cxn modelId="{D52CCD6C-FC2F-444A-8CD9-FC4CAF239D0F}" type="presParOf" srcId="{8906AB54-AE61-4BE8-AC11-CE71B72559B1}" destId="{7250BC30-AC4E-43A8-AC50-1151746B32EF}" srcOrd="3" destOrd="0" presId="urn:microsoft.com/office/officeart/2005/8/layout/vProcess5"/>
    <dgm:cxn modelId="{CB681325-B4E3-4919-8236-6E7E6EA6FC9F}" type="presParOf" srcId="{8906AB54-AE61-4BE8-AC11-CE71B72559B1}" destId="{EED144BA-8967-4310-B0AB-C1D76DF8D492}" srcOrd="4" destOrd="0" presId="urn:microsoft.com/office/officeart/2005/8/layout/vProcess5"/>
    <dgm:cxn modelId="{084F987B-71C6-486C-8AE7-00D7D9C24F97}" type="presParOf" srcId="{8906AB54-AE61-4BE8-AC11-CE71B72559B1}" destId="{FB3C5699-B9D0-48B6-9A8E-0A5CAB84CC8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45307D-5736-489E-8ECA-F6FD530BBE5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D34ED59-53E4-40F1-B883-AED278557A81}">
      <dgm:prSet/>
      <dgm:spPr/>
      <dgm:t>
        <a:bodyPr/>
        <a:lstStyle/>
        <a:p>
          <a:r>
            <a:rPr lang="tr-TR" b="1" dirty="0"/>
            <a:t>KİŞİSEL GELİŞİM VE BİLİŞİM TEKNOLOJİLERİ EĞİTİMLERİNİ SERTİFİKALI OLARAK ALABİLİR.</a:t>
          </a:r>
          <a:endParaRPr lang="en-US" dirty="0"/>
        </a:p>
      </dgm:t>
    </dgm:pt>
    <dgm:pt modelId="{8D6D1222-340E-4C9B-92D0-7AD4C5BD4DC3}" type="parTrans" cxnId="{64F0FA0E-B465-4F81-A4CA-7E05A22FCE12}">
      <dgm:prSet/>
      <dgm:spPr/>
      <dgm:t>
        <a:bodyPr/>
        <a:lstStyle/>
        <a:p>
          <a:endParaRPr lang="en-US"/>
        </a:p>
      </dgm:t>
    </dgm:pt>
    <dgm:pt modelId="{7A068C6C-4D12-4634-B54B-91BD13AAEDE1}" type="sibTrans" cxnId="{64F0FA0E-B465-4F81-A4CA-7E05A22FCE12}">
      <dgm:prSet/>
      <dgm:spPr/>
      <dgm:t>
        <a:bodyPr/>
        <a:lstStyle/>
        <a:p>
          <a:endParaRPr lang="en-US"/>
        </a:p>
      </dgm:t>
    </dgm:pt>
    <dgm:pt modelId="{E2897616-3A37-41EE-8430-B2B3B24C4CF5}">
      <dgm:prSet/>
      <dgm:spPr/>
      <dgm:t>
        <a:bodyPr/>
        <a:lstStyle/>
        <a:p>
          <a:r>
            <a:rPr lang="tr-TR" b="1" dirty="0"/>
            <a:t>VİDEOLAR ÜCRETSİZ VE SİSTEMDE KAYITLI OLARAK BULUNMAKTADIR. </a:t>
          </a:r>
          <a:endParaRPr lang="en-US" dirty="0"/>
        </a:p>
      </dgm:t>
    </dgm:pt>
    <dgm:pt modelId="{1AE2302F-BE68-48B2-B5CB-E5AD4E9E8908}" type="parTrans" cxnId="{E1EEBFA1-C3F0-4DE3-80EB-5E9ED0B2F34D}">
      <dgm:prSet/>
      <dgm:spPr/>
      <dgm:t>
        <a:bodyPr/>
        <a:lstStyle/>
        <a:p>
          <a:endParaRPr lang="en-US"/>
        </a:p>
      </dgm:t>
    </dgm:pt>
    <dgm:pt modelId="{B209B111-BF33-4EED-984C-AE2DDFEBF693}" type="sibTrans" cxnId="{E1EEBFA1-C3F0-4DE3-80EB-5E9ED0B2F34D}">
      <dgm:prSet/>
      <dgm:spPr/>
      <dgm:t>
        <a:bodyPr/>
        <a:lstStyle/>
        <a:p>
          <a:endParaRPr lang="en-US"/>
        </a:p>
      </dgm:t>
    </dgm:pt>
    <dgm:pt modelId="{43111A7C-5DC2-4769-A48A-5EA6B224D1B4}">
      <dgm:prSet/>
      <dgm:spPr/>
      <dgm:t>
        <a:bodyPr/>
        <a:lstStyle/>
        <a:p>
          <a:r>
            <a:rPr lang="tr-TR" b="1" dirty="0"/>
            <a:t>TÜM ÖĞRENCİLER YETENEK TV YE KAYIT OLARAK İMKANLARDAN FAYDALANABİLİR. </a:t>
          </a:r>
          <a:endParaRPr lang="en-US" dirty="0"/>
        </a:p>
      </dgm:t>
    </dgm:pt>
    <dgm:pt modelId="{96C03B2C-8324-4140-BCAD-4DC19E3BBBB1}" type="parTrans" cxnId="{276C27A8-F908-4D6A-B27D-EFF016929A08}">
      <dgm:prSet/>
      <dgm:spPr/>
      <dgm:t>
        <a:bodyPr/>
        <a:lstStyle/>
        <a:p>
          <a:endParaRPr lang="en-US"/>
        </a:p>
      </dgm:t>
    </dgm:pt>
    <dgm:pt modelId="{03295846-CE05-4ADD-A965-C02FA8E0ADA7}" type="sibTrans" cxnId="{276C27A8-F908-4D6A-B27D-EFF016929A08}">
      <dgm:prSet/>
      <dgm:spPr/>
      <dgm:t>
        <a:bodyPr/>
        <a:lstStyle/>
        <a:p>
          <a:endParaRPr lang="en-US"/>
        </a:p>
      </dgm:t>
    </dgm:pt>
    <dgm:pt modelId="{D6435B5A-3326-4A4A-B704-FE85CB9235DC}">
      <dgm:prSet/>
      <dgm:spPr/>
      <dgm:t>
        <a:bodyPr/>
        <a:lstStyle/>
        <a:p>
          <a:r>
            <a:rPr lang="tr-TR" b="1" dirty="0"/>
            <a:t>YETENEK TV ÜZERİNDEN; YETENEK HER YERDE, SÖZ YETENEKTE, YETENEK KAPISI PROJE YARIŞMALARI, KARİYER SÖYLEŞİLERİ GİBİ PROGRAMLARA DA KATILIM SAĞLANABİLİR</a:t>
          </a:r>
          <a:endParaRPr lang="en-US" dirty="0"/>
        </a:p>
      </dgm:t>
    </dgm:pt>
    <dgm:pt modelId="{63E57C6B-0156-44B4-84FD-2E95AF7FA08C}" type="parTrans" cxnId="{225D596D-17D9-427D-90FA-0D797B44F5AC}">
      <dgm:prSet/>
      <dgm:spPr/>
      <dgm:t>
        <a:bodyPr/>
        <a:lstStyle/>
        <a:p>
          <a:endParaRPr lang="en-US"/>
        </a:p>
      </dgm:t>
    </dgm:pt>
    <dgm:pt modelId="{BFB1B1FF-FFAA-4CA8-9490-B11B092C6F96}" type="sibTrans" cxnId="{225D596D-17D9-427D-90FA-0D797B44F5AC}">
      <dgm:prSet/>
      <dgm:spPr/>
      <dgm:t>
        <a:bodyPr/>
        <a:lstStyle/>
        <a:p>
          <a:endParaRPr lang="en-US"/>
        </a:p>
      </dgm:t>
    </dgm:pt>
    <dgm:pt modelId="{45A6D123-B032-479F-9961-A90C0709B0D1}" type="pres">
      <dgm:prSet presAssocID="{2345307D-5736-489E-8ECA-F6FD530BBE5C}" presName="root" presStyleCnt="0">
        <dgm:presLayoutVars>
          <dgm:dir/>
          <dgm:resizeHandles val="exact"/>
        </dgm:presLayoutVars>
      </dgm:prSet>
      <dgm:spPr/>
    </dgm:pt>
    <dgm:pt modelId="{31A522D7-8230-4CFA-BC07-C1F90ED6D9D3}" type="pres">
      <dgm:prSet presAssocID="{6D34ED59-53E4-40F1-B883-AED278557A81}" presName="compNode" presStyleCnt="0"/>
      <dgm:spPr/>
    </dgm:pt>
    <dgm:pt modelId="{6D875793-6FE4-4E45-ACD3-87EDC14D2B55}" type="pres">
      <dgm:prSet presAssocID="{6D34ED59-53E4-40F1-B883-AED278557A81}" presName="bgRect" presStyleLbl="bgShp" presStyleIdx="0" presStyleCnt="4"/>
      <dgm:spPr/>
    </dgm:pt>
    <dgm:pt modelId="{9398FB4E-D968-4088-8BC5-8377E2736211}" type="pres">
      <dgm:prSet presAssocID="{6D34ED59-53E4-40F1-B883-AED278557A8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şlemci"/>
        </a:ext>
      </dgm:extLst>
    </dgm:pt>
    <dgm:pt modelId="{1CBDB6B3-0168-4287-A034-E284FE3D2AAB}" type="pres">
      <dgm:prSet presAssocID="{6D34ED59-53E4-40F1-B883-AED278557A81}" presName="spaceRect" presStyleCnt="0"/>
      <dgm:spPr/>
    </dgm:pt>
    <dgm:pt modelId="{43010DFE-7265-4F4E-AEA8-04A7C4046871}" type="pres">
      <dgm:prSet presAssocID="{6D34ED59-53E4-40F1-B883-AED278557A81}" presName="parTx" presStyleLbl="revTx" presStyleIdx="0" presStyleCnt="4">
        <dgm:presLayoutVars>
          <dgm:chMax val="0"/>
          <dgm:chPref val="0"/>
        </dgm:presLayoutVars>
      </dgm:prSet>
      <dgm:spPr/>
    </dgm:pt>
    <dgm:pt modelId="{C468970B-3560-4593-B47E-06E4C88387D7}" type="pres">
      <dgm:prSet presAssocID="{7A068C6C-4D12-4634-B54B-91BD13AAEDE1}" presName="sibTrans" presStyleCnt="0"/>
      <dgm:spPr/>
    </dgm:pt>
    <dgm:pt modelId="{8B031366-A5E1-465B-992F-398C070A763D}" type="pres">
      <dgm:prSet presAssocID="{E2897616-3A37-41EE-8430-B2B3B24C4CF5}" presName="compNode" presStyleCnt="0"/>
      <dgm:spPr/>
    </dgm:pt>
    <dgm:pt modelId="{93CDA526-121C-4443-9A10-6EA84868752A}" type="pres">
      <dgm:prSet presAssocID="{E2897616-3A37-41EE-8430-B2B3B24C4CF5}" presName="bgRect" presStyleLbl="bgShp" presStyleIdx="1" presStyleCnt="4"/>
      <dgm:spPr/>
    </dgm:pt>
    <dgm:pt modelId="{1A1D730B-348D-46C4-A196-4DE97D5500C7}" type="pres">
      <dgm:prSet presAssocID="{E2897616-3A37-41EE-8430-B2B3B24C4C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ynat"/>
        </a:ext>
      </dgm:extLst>
    </dgm:pt>
    <dgm:pt modelId="{81052770-49BF-4E7E-B8FE-EFC713AB7EE8}" type="pres">
      <dgm:prSet presAssocID="{E2897616-3A37-41EE-8430-B2B3B24C4CF5}" presName="spaceRect" presStyleCnt="0"/>
      <dgm:spPr/>
    </dgm:pt>
    <dgm:pt modelId="{788429C3-F724-4DC6-A89A-34F1CA04C13C}" type="pres">
      <dgm:prSet presAssocID="{E2897616-3A37-41EE-8430-B2B3B24C4CF5}" presName="parTx" presStyleLbl="revTx" presStyleIdx="1" presStyleCnt="4">
        <dgm:presLayoutVars>
          <dgm:chMax val="0"/>
          <dgm:chPref val="0"/>
        </dgm:presLayoutVars>
      </dgm:prSet>
      <dgm:spPr/>
    </dgm:pt>
    <dgm:pt modelId="{3709277D-C780-4B9C-A725-36BBD8E3105A}" type="pres">
      <dgm:prSet presAssocID="{B209B111-BF33-4EED-984C-AE2DDFEBF693}" presName="sibTrans" presStyleCnt="0"/>
      <dgm:spPr/>
    </dgm:pt>
    <dgm:pt modelId="{89EF391A-7819-4008-A1F8-F04E8E61B497}" type="pres">
      <dgm:prSet presAssocID="{43111A7C-5DC2-4769-A48A-5EA6B224D1B4}" presName="compNode" presStyleCnt="0"/>
      <dgm:spPr/>
    </dgm:pt>
    <dgm:pt modelId="{E7055A94-5B34-4269-A3DA-66F86B138319}" type="pres">
      <dgm:prSet presAssocID="{43111A7C-5DC2-4769-A48A-5EA6B224D1B4}" presName="bgRect" presStyleLbl="bgShp" presStyleIdx="2" presStyleCnt="4"/>
      <dgm:spPr/>
    </dgm:pt>
    <dgm:pt modelId="{BCA99E28-EB26-47B2-8B5B-9CB9C125E9B0}" type="pres">
      <dgm:prSet presAssocID="{43111A7C-5DC2-4769-A48A-5EA6B224D1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zyon"/>
        </a:ext>
      </dgm:extLst>
    </dgm:pt>
    <dgm:pt modelId="{E58B5034-A37F-40A7-9FDF-04C7CAE5CCEB}" type="pres">
      <dgm:prSet presAssocID="{43111A7C-5DC2-4769-A48A-5EA6B224D1B4}" presName="spaceRect" presStyleCnt="0"/>
      <dgm:spPr/>
    </dgm:pt>
    <dgm:pt modelId="{80289FC4-DC14-4B8E-9308-D43C77D11FFD}" type="pres">
      <dgm:prSet presAssocID="{43111A7C-5DC2-4769-A48A-5EA6B224D1B4}" presName="parTx" presStyleLbl="revTx" presStyleIdx="2" presStyleCnt="4">
        <dgm:presLayoutVars>
          <dgm:chMax val="0"/>
          <dgm:chPref val="0"/>
        </dgm:presLayoutVars>
      </dgm:prSet>
      <dgm:spPr/>
    </dgm:pt>
    <dgm:pt modelId="{EEB1084A-8A13-4174-A0A2-65D7B55A86A6}" type="pres">
      <dgm:prSet presAssocID="{03295846-CE05-4ADD-A965-C02FA8E0ADA7}" presName="sibTrans" presStyleCnt="0"/>
      <dgm:spPr/>
    </dgm:pt>
    <dgm:pt modelId="{2F500227-3AFD-4C4F-8F6F-7E0AFB781B77}" type="pres">
      <dgm:prSet presAssocID="{D6435B5A-3326-4A4A-B704-FE85CB9235DC}" presName="compNode" presStyleCnt="0"/>
      <dgm:spPr/>
    </dgm:pt>
    <dgm:pt modelId="{C1FCEB2E-559B-48EB-A61C-12AB58CDA1F8}" type="pres">
      <dgm:prSet presAssocID="{D6435B5A-3326-4A4A-B704-FE85CB9235DC}" presName="bgRect" presStyleLbl="bgShp" presStyleIdx="3" presStyleCnt="4"/>
      <dgm:spPr/>
    </dgm:pt>
    <dgm:pt modelId="{BA8A8E47-2938-471B-AD2E-67DC2BD21B06}" type="pres">
      <dgm:prSet presAssocID="{D6435B5A-3326-4A4A-B704-FE85CB9235D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3CF07B4-8157-46A8-90A9-13DB85A9F585}" type="pres">
      <dgm:prSet presAssocID="{D6435B5A-3326-4A4A-B704-FE85CB9235DC}" presName="spaceRect" presStyleCnt="0"/>
      <dgm:spPr/>
    </dgm:pt>
    <dgm:pt modelId="{90B966EF-2186-4CA5-9233-023165182328}" type="pres">
      <dgm:prSet presAssocID="{D6435B5A-3326-4A4A-B704-FE85CB9235DC}" presName="parTx" presStyleLbl="revTx" presStyleIdx="3" presStyleCnt="4">
        <dgm:presLayoutVars>
          <dgm:chMax val="0"/>
          <dgm:chPref val="0"/>
        </dgm:presLayoutVars>
      </dgm:prSet>
      <dgm:spPr/>
    </dgm:pt>
  </dgm:ptLst>
  <dgm:cxnLst>
    <dgm:cxn modelId="{DDEDF604-5777-4BA3-ABA2-C6BF73069D8F}" type="presOf" srcId="{E2897616-3A37-41EE-8430-B2B3B24C4CF5}" destId="{788429C3-F724-4DC6-A89A-34F1CA04C13C}" srcOrd="0" destOrd="0" presId="urn:microsoft.com/office/officeart/2018/2/layout/IconVerticalSolidList"/>
    <dgm:cxn modelId="{64F0FA0E-B465-4F81-A4CA-7E05A22FCE12}" srcId="{2345307D-5736-489E-8ECA-F6FD530BBE5C}" destId="{6D34ED59-53E4-40F1-B883-AED278557A81}" srcOrd="0" destOrd="0" parTransId="{8D6D1222-340E-4C9B-92D0-7AD4C5BD4DC3}" sibTransId="{7A068C6C-4D12-4634-B54B-91BD13AAEDE1}"/>
    <dgm:cxn modelId="{E6914A2E-16E0-4EBF-A953-EE89A0E34C9A}" type="presOf" srcId="{2345307D-5736-489E-8ECA-F6FD530BBE5C}" destId="{45A6D123-B032-479F-9961-A90C0709B0D1}" srcOrd="0" destOrd="0" presId="urn:microsoft.com/office/officeart/2018/2/layout/IconVerticalSolidList"/>
    <dgm:cxn modelId="{225D596D-17D9-427D-90FA-0D797B44F5AC}" srcId="{2345307D-5736-489E-8ECA-F6FD530BBE5C}" destId="{D6435B5A-3326-4A4A-B704-FE85CB9235DC}" srcOrd="3" destOrd="0" parTransId="{63E57C6B-0156-44B4-84FD-2E95AF7FA08C}" sibTransId="{BFB1B1FF-FFAA-4CA8-9490-B11B092C6F96}"/>
    <dgm:cxn modelId="{A4AA9177-A1D9-4530-B1BF-62AE9AFC1CE4}" type="presOf" srcId="{6D34ED59-53E4-40F1-B883-AED278557A81}" destId="{43010DFE-7265-4F4E-AEA8-04A7C4046871}" srcOrd="0" destOrd="0" presId="urn:microsoft.com/office/officeart/2018/2/layout/IconVerticalSolidList"/>
    <dgm:cxn modelId="{90D85E83-8CBC-40A2-A917-0FF326A902D7}" type="presOf" srcId="{43111A7C-5DC2-4769-A48A-5EA6B224D1B4}" destId="{80289FC4-DC14-4B8E-9308-D43C77D11FFD}" srcOrd="0" destOrd="0" presId="urn:microsoft.com/office/officeart/2018/2/layout/IconVerticalSolidList"/>
    <dgm:cxn modelId="{E1EEBFA1-C3F0-4DE3-80EB-5E9ED0B2F34D}" srcId="{2345307D-5736-489E-8ECA-F6FD530BBE5C}" destId="{E2897616-3A37-41EE-8430-B2B3B24C4CF5}" srcOrd="1" destOrd="0" parTransId="{1AE2302F-BE68-48B2-B5CB-E5AD4E9E8908}" sibTransId="{B209B111-BF33-4EED-984C-AE2DDFEBF693}"/>
    <dgm:cxn modelId="{276C27A8-F908-4D6A-B27D-EFF016929A08}" srcId="{2345307D-5736-489E-8ECA-F6FD530BBE5C}" destId="{43111A7C-5DC2-4769-A48A-5EA6B224D1B4}" srcOrd="2" destOrd="0" parTransId="{96C03B2C-8324-4140-BCAD-4DC19E3BBBB1}" sibTransId="{03295846-CE05-4ADD-A965-C02FA8E0ADA7}"/>
    <dgm:cxn modelId="{0B79BDF9-6437-41D9-ACD0-E3F54AF165BC}" type="presOf" srcId="{D6435B5A-3326-4A4A-B704-FE85CB9235DC}" destId="{90B966EF-2186-4CA5-9233-023165182328}" srcOrd="0" destOrd="0" presId="urn:microsoft.com/office/officeart/2018/2/layout/IconVerticalSolidList"/>
    <dgm:cxn modelId="{6923BB3F-4262-44F9-ABCF-1A6FC5D3550D}" type="presParOf" srcId="{45A6D123-B032-479F-9961-A90C0709B0D1}" destId="{31A522D7-8230-4CFA-BC07-C1F90ED6D9D3}" srcOrd="0" destOrd="0" presId="urn:microsoft.com/office/officeart/2018/2/layout/IconVerticalSolidList"/>
    <dgm:cxn modelId="{99C65DE4-DEDF-4129-B8CD-46F506D12AD5}" type="presParOf" srcId="{31A522D7-8230-4CFA-BC07-C1F90ED6D9D3}" destId="{6D875793-6FE4-4E45-ACD3-87EDC14D2B55}" srcOrd="0" destOrd="0" presId="urn:microsoft.com/office/officeart/2018/2/layout/IconVerticalSolidList"/>
    <dgm:cxn modelId="{6C7C663F-7B12-462E-A8E9-DE113DEE6F8D}" type="presParOf" srcId="{31A522D7-8230-4CFA-BC07-C1F90ED6D9D3}" destId="{9398FB4E-D968-4088-8BC5-8377E2736211}" srcOrd="1" destOrd="0" presId="urn:microsoft.com/office/officeart/2018/2/layout/IconVerticalSolidList"/>
    <dgm:cxn modelId="{DCFE32B4-C1F7-4927-A115-F310DF04A586}" type="presParOf" srcId="{31A522D7-8230-4CFA-BC07-C1F90ED6D9D3}" destId="{1CBDB6B3-0168-4287-A034-E284FE3D2AAB}" srcOrd="2" destOrd="0" presId="urn:microsoft.com/office/officeart/2018/2/layout/IconVerticalSolidList"/>
    <dgm:cxn modelId="{BEE45D28-BF82-4C15-B346-924FB7FD27AD}" type="presParOf" srcId="{31A522D7-8230-4CFA-BC07-C1F90ED6D9D3}" destId="{43010DFE-7265-4F4E-AEA8-04A7C4046871}" srcOrd="3" destOrd="0" presId="urn:microsoft.com/office/officeart/2018/2/layout/IconVerticalSolidList"/>
    <dgm:cxn modelId="{C2100FF1-91AF-4166-9554-4BE0C633B3CE}" type="presParOf" srcId="{45A6D123-B032-479F-9961-A90C0709B0D1}" destId="{C468970B-3560-4593-B47E-06E4C88387D7}" srcOrd="1" destOrd="0" presId="urn:microsoft.com/office/officeart/2018/2/layout/IconVerticalSolidList"/>
    <dgm:cxn modelId="{51990C43-ABB6-441A-A68E-47F8908253FF}" type="presParOf" srcId="{45A6D123-B032-479F-9961-A90C0709B0D1}" destId="{8B031366-A5E1-465B-992F-398C070A763D}" srcOrd="2" destOrd="0" presId="urn:microsoft.com/office/officeart/2018/2/layout/IconVerticalSolidList"/>
    <dgm:cxn modelId="{5A6F9114-2476-4E19-AAB0-BEB56A94D97A}" type="presParOf" srcId="{8B031366-A5E1-465B-992F-398C070A763D}" destId="{93CDA526-121C-4443-9A10-6EA84868752A}" srcOrd="0" destOrd="0" presId="urn:microsoft.com/office/officeart/2018/2/layout/IconVerticalSolidList"/>
    <dgm:cxn modelId="{3B62390B-B814-401A-ABE7-ECDE1F2EE58D}" type="presParOf" srcId="{8B031366-A5E1-465B-992F-398C070A763D}" destId="{1A1D730B-348D-46C4-A196-4DE97D5500C7}" srcOrd="1" destOrd="0" presId="urn:microsoft.com/office/officeart/2018/2/layout/IconVerticalSolidList"/>
    <dgm:cxn modelId="{7AB7F5D4-1A53-4817-843D-50595411AD14}" type="presParOf" srcId="{8B031366-A5E1-465B-992F-398C070A763D}" destId="{81052770-49BF-4E7E-B8FE-EFC713AB7EE8}" srcOrd="2" destOrd="0" presId="urn:microsoft.com/office/officeart/2018/2/layout/IconVerticalSolidList"/>
    <dgm:cxn modelId="{257608FC-D1BC-4713-96F6-9DADCF21505C}" type="presParOf" srcId="{8B031366-A5E1-465B-992F-398C070A763D}" destId="{788429C3-F724-4DC6-A89A-34F1CA04C13C}" srcOrd="3" destOrd="0" presId="urn:microsoft.com/office/officeart/2018/2/layout/IconVerticalSolidList"/>
    <dgm:cxn modelId="{BF7C110C-D9B2-4EC7-BE4B-9F7011482E1D}" type="presParOf" srcId="{45A6D123-B032-479F-9961-A90C0709B0D1}" destId="{3709277D-C780-4B9C-A725-36BBD8E3105A}" srcOrd="3" destOrd="0" presId="urn:microsoft.com/office/officeart/2018/2/layout/IconVerticalSolidList"/>
    <dgm:cxn modelId="{FA2EF1F3-A525-4B5A-8D6C-D57F0B762A00}" type="presParOf" srcId="{45A6D123-B032-479F-9961-A90C0709B0D1}" destId="{89EF391A-7819-4008-A1F8-F04E8E61B497}" srcOrd="4" destOrd="0" presId="urn:microsoft.com/office/officeart/2018/2/layout/IconVerticalSolidList"/>
    <dgm:cxn modelId="{EC1D3985-2898-494E-92F4-9462D5DD9881}" type="presParOf" srcId="{89EF391A-7819-4008-A1F8-F04E8E61B497}" destId="{E7055A94-5B34-4269-A3DA-66F86B138319}" srcOrd="0" destOrd="0" presId="urn:microsoft.com/office/officeart/2018/2/layout/IconVerticalSolidList"/>
    <dgm:cxn modelId="{774B02F7-5FDA-452B-91F1-754E8D8CFDD8}" type="presParOf" srcId="{89EF391A-7819-4008-A1F8-F04E8E61B497}" destId="{BCA99E28-EB26-47B2-8B5B-9CB9C125E9B0}" srcOrd="1" destOrd="0" presId="urn:microsoft.com/office/officeart/2018/2/layout/IconVerticalSolidList"/>
    <dgm:cxn modelId="{C5FB6EEB-582F-485A-AD3B-D0A29B0EE9BD}" type="presParOf" srcId="{89EF391A-7819-4008-A1F8-F04E8E61B497}" destId="{E58B5034-A37F-40A7-9FDF-04C7CAE5CCEB}" srcOrd="2" destOrd="0" presId="urn:microsoft.com/office/officeart/2018/2/layout/IconVerticalSolidList"/>
    <dgm:cxn modelId="{2FA96CEB-596F-49A0-905D-750427D2FF82}" type="presParOf" srcId="{89EF391A-7819-4008-A1F8-F04E8E61B497}" destId="{80289FC4-DC14-4B8E-9308-D43C77D11FFD}" srcOrd="3" destOrd="0" presId="urn:microsoft.com/office/officeart/2018/2/layout/IconVerticalSolidList"/>
    <dgm:cxn modelId="{79380BC3-A589-4B8E-979C-6B9F78DC2222}" type="presParOf" srcId="{45A6D123-B032-479F-9961-A90C0709B0D1}" destId="{EEB1084A-8A13-4174-A0A2-65D7B55A86A6}" srcOrd="5" destOrd="0" presId="urn:microsoft.com/office/officeart/2018/2/layout/IconVerticalSolidList"/>
    <dgm:cxn modelId="{99B55E52-5874-4405-A0BB-8B01DCA8F80B}" type="presParOf" srcId="{45A6D123-B032-479F-9961-A90C0709B0D1}" destId="{2F500227-3AFD-4C4F-8F6F-7E0AFB781B77}" srcOrd="6" destOrd="0" presId="urn:microsoft.com/office/officeart/2018/2/layout/IconVerticalSolidList"/>
    <dgm:cxn modelId="{82DB6AC1-F551-4649-9F38-0315B303FC65}" type="presParOf" srcId="{2F500227-3AFD-4C4F-8F6F-7E0AFB781B77}" destId="{C1FCEB2E-559B-48EB-A61C-12AB58CDA1F8}" srcOrd="0" destOrd="0" presId="urn:microsoft.com/office/officeart/2018/2/layout/IconVerticalSolidList"/>
    <dgm:cxn modelId="{7EF3E144-166C-40D5-940A-D09644DFB037}" type="presParOf" srcId="{2F500227-3AFD-4C4F-8F6F-7E0AFB781B77}" destId="{BA8A8E47-2938-471B-AD2E-67DC2BD21B06}" srcOrd="1" destOrd="0" presId="urn:microsoft.com/office/officeart/2018/2/layout/IconVerticalSolidList"/>
    <dgm:cxn modelId="{01CB10C8-4ABA-46C0-965D-315A908C3F71}" type="presParOf" srcId="{2F500227-3AFD-4C4F-8F6F-7E0AFB781B77}" destId="{53CF07B4-8157-46A8-90A9-13DB85A9F585}" srcOrd="2" destOrd="0" presId="urn:microsoft.com/office/officeart/2018/2/layout/IconVerticalSolidList"/>
    <dgm:cxn modelId="{7FC80053-FCAB-46CE-91D1-4E268E952A15}" type="presParOf" srcId="{2F500227-3AFD-4C4F-8F6F-7E0AFB781B77}" destId="{90B966EF-2186-4CA5-9233-0231651823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D097-79E1-49FE-8DE5-E7B4B681D36C}">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5BE003-3EEB-46E1-A16B-A5122A6C2FFC}">
      <dsp:nvSpPr>
        <dsp:cNvPr id="0" name=""/>
        <dsp:cNvSpPr/>
      </dsp:nvSpPr>
      <dsp:spPr>
        <a:xfrm>
          <a:off x="0" y="275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tr-TR" sz="2400" b="1" i="0" u="none" kern="1200" dirty="0"/>
        </a:p>
        <a:p>
          <a:pPr marL="0" lvl="0" indent="0" algn="l" defTabSz="1066800">
            <a:lnSpc>
              <a:spcPct val="90000"/>
            </a:lnSpc>
            <a:spcBef>
              <a:spcPct val="0"/>
            </a:spcBef>
            <a:spcAft>
              <a:spcPct val="35000"/>
            </a:spcAft>
            <a:buNone/>
          </a:pPr>
          <a:r>
            <a:rPr lang="tr-TR" sz="2400" b="1" i="0" u="none" kern="1200" dirty="0"/>
            <a:t>MERKEZİMİZ KARABÜK ÜNİVERSİTESİ REKTÖRLÜĞÜ ÇATISI ALTINDA FAALİYETLERİNİ SÜRDÜRMEKTEDİR.</a:t>
          </a:r>
          <a:endParaRPr lang="en-US" sz="2400" b="1" i="0" u="none" kern="1200" dirty="0"/>
        </a:p>
      </dsp:txBody>
      <dsp:txXfrm>
        <a:off x="0" y="2758"/>
        <a:ext cx="6797675" cy="1881464"/>
      </dsp:txXfrm>
    </dsp:sp>
    <dsp:sp modelId="{5EB3A15C-30AF-40B1-B1B2-384E0174E7DD}">
      <dsp:nvSpPr>
        <dsp:cNvPr id="0" name=""/>
        <dsp:cNvSpPr/>
      </dsp:nvSpPr>
      <dsp:spPr>
        <a:xfrm>
          <a:off x="0" y="1884223"/>
          <a:ext cx="6797675"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88095E-F9CC-4C82-88D0-2EE6FF92D08C}">
      <dsp:nvSpPr>
        <dsp:cNvPr id="0" name=""/>
        <dsp:cNvSpPr/>
      </dsp:nvSpPr>
      <dsp:spPr>
        <a:xfrm>
          <a:off x="0" y="1884223"/>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kern="1200" dirty="0"/>
            <a:t>KARİYER MERKEZİ (UNİKARMER) OLARAK ÜLKEMİZİN ULUSLARARASI ARENADA KENDİNE YER EDİNEBİLMESİNİN ANCAK HER ALANDA KENDİNİ YETİŞTİRMİŞ BİREYLERLE MÜMKÜN OLDUĞUNUN BİLİNCİNDEYİZ.</a:t>
          </a:r>
          <a:endParaRPr lang="en-US" sz="2400" kern="1200" dirty="0"/>
        </a:p>
      </dsp:txBody>
      <dsp:txXfrm>
        <a:off x="0" y="1884223"/>
        <a:ext cx="6797675" cy="1881464"/>
      </dsp:txXfrm>
    </dsp:sp>
    <dsp:sp modelId="{56322545-8261-4B8F-A310-3A425A40C28C}">
      <dsp:nvSpPr>
        <dsp:cNvPr id="0" name=""/>
        <dsp:cNvSpPr/>
      </dsp:nvSpPr>
      <dsp:spPr>
        <a:xfrm>
          <a:off x="0" y="3765688"/>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6A0940-0B2A-4917-A472-5741DAA8EE46}">
      <dsp:nvSpPr>
        <dsp:cNvPr id="0" name=""/>
        <dsp:cNvSpPr/>
      </dsp:nvSpPr>
      <dsp:spPr>
        <a:xfrm>
          <a:off x="0" y="376568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tr-TR" sz="2400" b="1" kern="1200" dirty="0"/>
        </a:p>
        <a:p>
          <a:pPr marL="0" lvl="0" indent="0" algn="l" defTabSz="1066800">
            <a:lnSpc>
              <a:spcPct val="90000"/>
            </a:lnSpc>
            <a:spcBef>
              <a:spcPct val="0"/>
            </a:spcBef>
            <a:spcAft>
              <a:spcPct val="35000"/>
            </a:spcAft>
            <a:buNone/>
          </a:pPr>
          <a:r>
            <a:rPr lang="tr-TR" sz="2400" b="1" kern="1200" dirty="0"/>
            <a:t>ÜLKE GELECEĞİNE YÖN VERECEK BU BİREYLERİN EĞİTİMİNDE VE YETİŞTİRİLMELERİNDE EN ÖNEMLİ MERHALE ÜNİVERSİTE EĞİTİMİDİR</a:t>
          </a:r>
          <a:r>
            <a:rPr lang="tr-TR" sz="2400" kern="1200" dirty="0"/>
            <a:t>.</a:t>
          </a:r>
          <a:endParaRPr lang="en-US" sz="2400" kern="1200" dirty="0"/>
        </a:p>
      </dsp:txBody>
      <dsp:txXfrm>
        <a:off x="0" y="3765688"/>
        <a:ext cx="6797675" cy="188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E861A-7D85-4EE0-8BB7-18352CE6F248}">
      <dsp:nvSpPr>
        <dsp:cNvPr id="0" name=""/>
        <dsp:cNvSpPr/>
      </dsp:nvSpPr>
      <dsp:spPr>
        <a:xfrm>
          <a:off x="0" y="201457"/>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CBC6D-4735-454E-B42C-B75342733EE6}">
      <dsp:nvSpPr>
        <dsp:cNvPr id="0" name=""/>
        <dsp:cNvSpPr/>
      </dsp:nvSpPr>
      <dsp:spPr>
        <a:xfrm>
          <a:off x="201895" y="153303"/>
          <a:ext cx="367081" cy="3670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89B6FF-761E-4411-A9FC-D1CE81766868}">
      <dsp:nvSpPr>
        <dsp:cNvPr id="0" name=""/>
        <dsp:cNvSpPr/>
      </dsp:nvSpPr>
      <dsp:spPr>
        <a:xfrm>
          <a:off x="770872" y="3133"/>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endParaRPr lang="en-US" sz="1700" kern="1200" dirty="0"/>
        </a:p>
      </dsp:txBody>
      <dsp:txXfrm>
        <a:off x="770872" y="3133"/>
        <a:ext cx="9195104" cy="667421"/>
      </dsp:txXfrm>
    </dsp:sp>
    <dsp:sp modelId="{E667E6CA-297F-41C2-9319-B3F07A28025A}">
      <dsp:nvSpPr>
        <dsp:cNvPr id="0" name=""/>
        <dsp:cNvSpPr/>
      </dsp:nvSpPr>
      <dsp:spPr>
        <a:xfrm>
          <a:off x="0" y="837410"/>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FC9802-F44B-420E-B18E-BFF511623AD8}">
      <dsp:nvSpPr>
        <dsp:cNvPr id="0" name=""/>
        <dsp:cNvSpPr/>
      </dsp:nvSpPr>
      <dsp:spPr>
        <a:xfrm>
          <a:off x="201895" y="987580"/>
          <a:ext cx="367081" cy="3670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51B556-213B-4FEE-98F5-8889D9356099}">
      <dsp:nvSpPr>
        <dsp:cNvPr id="0" name=""/>
        <dsp:cNvSpPr/>
      </dsp:nvSpPr>
      <dsp:spPr>
        <a:xfrm>
          <a:off x="770872" y="837410"/>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tr-TR" sz="1700" b="1" kern="1200" dirty="0"/>
            <a:t>ÖĞRENCİLERİN KENDİNİ TANIMA SÜRECİNDE İLGİ VE YETENEKLERİNİ KEŞFETMELERİNİ SAĞLAMAK</a:t>
          </a:r>
          <a:endParaRPr lang="en-US" sz="1700" kern="1200" dirty="0"/>
        </a:p>
      </dsp:txBody>
      <dsp:txXfrm>
        <a:off x="770872" y="837410"/>
        <a:ext cx="9195104" cy="667421"/>
      </dsp:txXfrm>
    </dsp:sp>
    <dsp:sp modelId="{B426BCDF-0266-40D9-A5E5-31955670AC67}">
      <dsp:nvSpPr>
        <dsp:cNvPr id="0" name=""/>
        <dsp:cNvSpPr/>
      </dsp:nvSpPr>
      <dsp:spPr>
        <a:xfrm>
          <a:off x="0" y="1671687"/>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E3F11-3E8D-4349-BAEB-802829F603CB}">
      <dsp:nvSpPr>
        <dsp:cNvPr id="0" name=""/>
        <dsp:cNvSpPr/>
      </dsp:nvSpPr>
      <dsp:spPr>
        <a:xfrm>
          <a:off x="201895" y="1821857"/>
          <a:ext cx="367081" cy="3670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117077-C1C8-48B3-959C-03D860D5A68F}">
      <dsp:nvSpPr>
        <dsp:cNvPr id="0" name=""/>
        <dsp:cNvSpPr/>
      </dsp:nvSpPr>
      <dsp:spPr>
        <a:xfrm>
          <a:off x="770872" y="1671687"/>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tr-TR" sz="1700" b="1" kern="1200" dirty="0"/>
            <a:t>KARİYER HEDEFLERİNİN BELİRLENMESİ VE GERÇEKLEŞTİRİLMESİNE DESTEK OLMAK</a:t>
          </a:r>
          <a:endParaRPr lang="en-US" sz="1700" kern="1200" dirty="0"/>
        </a:p>
      </dsp:txBody>
      <dsp:txXfrm>
        <a:off x="770872" y="1671687"/>
        <a:ext cx="9195104" cy="667421"/>
      </dsp:txXfrm>
    </dsp:sp>
    <dsp:sp modelId="{B34D0E57-A676-4FA5-97DF-91BBE1904149}">
      <dsp:nvSpPr>
        <dsp:cNvPr id="0" name=""/>
        <dsp:cNvSpPr/>
      </dsp:nvSpPr>
      <dsp:spPr>
        <a:xfrm>
          <a:off x="0" y="2505964"/>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6CA75-6AA5-4DF9-A9F2-0DC604F3E251}">
      <dsp:nvSpPr>
        <dsp:cNvPr id="0" name=""/>
        <dsp:cNvSpPr/>
      </dsp:nvSpPr>
      <dsp:spPr>
        <a:xfrm>
          <a:off x="201895" y="2656134"/>
          <a:ext cx="367081" cy="3670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11E615-8E59-43F2-A56B-A83CC4EBBF42}">
      <dsp:nvSpPr>
        <dsp:cNvPr id="0" name=""/>
        <dsp:cNvSpPr/>
      </dsp:nvSpPr>
      <dsp:spPr>
        <a:xfrm>
          <a:off x="770872" y="2505964"/>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tr-TR" sz="1700" b="1" kern="1200" dirty="0"/>
            <a:t>KAZANDIKLARI MESLEKİ BİLGİ VE BECERİLER İLE BİREYSEL YETENEKLERİNİ BİRLEŞTİREREK KENDİLERİNİ GELİŞTİREBİLECEKLERİ İŞ VE KARİYER OLANAKLARI BULMALARINA YARDIMCI OLMAK</a:t>
          </a:r>
          <a:endParaRPr lang="en-US" sz="1700" kern="1200" dirty="0"/>
        </a:p>
      </dsp:txBody>
      <dsp:txXfrm>
        <a:off x="770872" y="2505964"/>
        <a:ext cx="9195104" cy="667421"/>
      </dsp:txXfrm>
    </dsp:sp>
    <dsp:sp modelId="{4A4A25DA-5B02-4890-ABC2-010D17A0645B}">
      <dsp:nvSpPr>
        <dsp:cNvPr id="0" name=""/>
        <dsp:cNvSpPr/>
      </dsp:nvSpPr>
      <dsp:spPr>
        <a:xfrm>
          <a:off x="0" y="3340241"/>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BA60D-5B7D-4ED0-9BB6-705CF6BDA11D}">
      <dsp:nvSpPr>
        <dsp:cNvPr id="0" name=""/>
        <dsp:cNvSpPr/>
      </dsp:nvSpPr>
      <dsp:spPr>
        <a:xfrm>
          <a:off x="201895" y="3490411"/>
          <a:ext cx="367081" cy="36708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97A7C4-8456-421B-A84A-3D2CCE6467C9}">
      <dsp:nvSpPr>
        <dsp:cNvPr id="0" name=""/>
        <dsp:cNvSpPr/>
      </dsp:nvSpPr>
      <dsp:spPr>
        <a:xfrm>
          <a:off x="770872" y="3340241"/>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tr-TR" sz="1700" b="1" kern="1200" dirty="0"/>
            <a:t>MEZUN OLACAK ÖĞRENCİLERİN ALAN İLE İLGİLİ SEKTÖRÜ VE İŞ DÜNYASINI YAKINDAN TANIMALARINI, STAJ VE İŞ OLANAKLARI HAKKINDA BİLGİ SAHİBİ OLMALARINI SAĞLAMAK</a:t>
          </a:r>
          <a:endParaRPr lang="en-US" sz="1700" kern="1200" dirty="0"/>
        </a:p>
      </dsp:txBody>
      <dsp:txXfrm>
        <a:off x="770872" y="3340241"/>
        <a:ext cx="9195104" cy="667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7E607-D836-4248-9C50-98991BBCA550}">
      <dsp:nvSpPr>
        <dsp:cNvPr id="0" name=""/>
        <dsp:cNvSpPr/>
      </dsp:nvSpPr>
      <dsp:spPr>
        <a:xfrm>
          <a:off x="134825" y="275313"/>
          <a:ext cx="1295909" cy="12959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A265F-386B-4CF2-8BAE-8CD26555236B}">
      <dsp:nvSpPr>
        <dsp:cNvPr id="0" name=""/>
        <dsp:cNvSpPr/>
      </dsp:nvSpPr>
      <dsp:spPr>
        <a:xfrm>
          <a:off x="406966" y="547454"/>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1FD355-7813-42E7-AD2D-EA964A029446}">
      <dsp:nvSpPr>
        <dsp:cNvPr id="0" name=""/>
        <dsp:cNvSpPr/>
      </dsp:nvSpPr>
      <dsp:spPr>
        <a:xfrm>
          <a:off x="1708430"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b="1" kern="1200"/>
            <a:t>ÖZEL (ULUSAL/ULUSLARARASI) VE KAMU KURUM VE KURULUŞLARININ YÖNETİCİ VE/VEYA TEMSİLCİLERİ İLE BİR ARAYA GELME OLANAĞI SAĞLAMAK</a:t>
          </a:r>
          <a:endParaRPr lang="en-US" sz="1600" kern="1200"/>
        </a:p>
      </dsp:txBody>
      <dsp:txXfrm>
        <a:off x="1708430" y="275313"/>
        <a:ext cx="3054644" cy="1295909"/>
      </dsp:txXfrm>
    </dsp:sp>
    <dsp:sp modelId="{8425EDB1-1953-41BD-8324-CAB4B3358056}">
      <dsp:nvSpPr>
        <dsp:cNvPr id="0" name=""/>
        <dsp:cNvSpPr/>
      </dsp:nvSpPr>
      <dsp:spPr>
        <a:xfrm>
          <a:off x="5295324" y="275313"/>
          <a:ext cx="1295909" cy="12959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29EA8-E82F-43D8-B476-3B8622256B90}">
      <dsp:nvSpPr>
        <dsp:cNvPr id="0" name=""/>
        <dsp:cNvSpPr/>
      </dsp:nvSpPr>
      <dsp:spPr>
        <a:xfrm>
          <a:off x="5567465" y="547454"/>
          <a:ext cx="751627" cy="751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ECE760-CD7D-469C-A404-4C0D6BB0EFCD}">
      <dsp:nvSpPr>
        <dsp:cNvPr id="0" name=""/>
        <dsp:cNvSpPr/>
      </dsp:nvSpPr>
      <dsp:spPr>
        <a:xfrm>
          <a:off x="6868929"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b="1" kern="1200"/>
            <a:t>ALANDA UZMANLIĞI VE BAŞARILARI İLE ÖNE ÇIKAN AKADEMİSYENLER İLE BİR ARAYA GELME OLANAĞI SAĞLAMAK</a:t>
          </a:r>
          <a:endParaRPr lang="en-US" sz="1600" kern="1200"/>
        </a:p>
      </dsp:txBody>
      <dsp:txXfrm>
        <a:off x="6868929" y="275313"/>
        <a:ext cx="3054644" cy="1295909"/>
      </dsp:txXfrm>
    </dsp:sp>
    <dsp:sp modelId="{EDB3B4EF-E31A-4599-A8A7-C5D2513738F0}">
      <dsp:nvSpPr>
        <dsp:cNvPr id="0" name=""/>
        <dsp:cNvSpPr/>
      </dsp:nvSpPr>
      <dsp:spPr>
        <a:xfrm>
          <a:off x="134825" y="2214856"/>
          <a:ext cx="1295909" cy="12959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3D061-1C5B-4DFF-AF93-92B666247882}">
      <dsp:nvSpPr>
        <dsp:cNvPr id="0" name=""/>
        <dsp:cNvSpPr/>
      </dsp:nvSpPr>
      <dsp:spPr>
        <a:xfrm>
          <a:off x="406966" y="2486997"/>
          <a:ext cx="751627" cy="751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CC4E61-A845-4EF8-A998-355B2F7812E0}">
      <dsp:nvSpPr>
        <dsp:cNvPr id="0" name=""/>
        <dsp:cNvSpPr/>
      </dsp:nvSpPr>
      <dsp:spPr>
        <a:xfrm>
          <a:off x="1708430"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b="1" kern="1200"/>
            <a:t>YURTİÇİ VE YURTDIŞI YÜKSEK LİSANS VE DOKTORA EĞİTİMİ, İŞ VE STAJ İMKÂNLARI HAKKINDA BİLGİLENDİRME YAPMAK</a:t>
          </a:r>
          <a:endParaRPr lang="en-US" sz="1600" kern="1200"/>
        </a:p>
      </dsp:txBody>
      <dsp:txXfrm>
        <a:off x="1708430" y="2214856"/>
        <a:ext cx="3054644" cy="1295909"/>
      </dsp:txXfrm>
    </dsp:sp>
    <dsp:sp modelId="{74BF626E-6533-4212-B7CA-C189EBE39D38}">
      <dsp:nvSpPr>
        <dsp:cNvPr id="0" name=""/>
        <dsp:cNvSpPr/>
      </dsp:nvSpPr>
      <dsp:spPr>
        <a:xfrm>
          <a:off x="5295324" y="2214856"/>
          <a:ext cx="1295909" cy="12959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A6B07-3E8F-4976-9F9D-9CDAEC42B3AF}">
      <dsp:nvSpPr>
        <dsp:cNvPr id="0" name=""/>
        <dsp:cNvSpPr/>
      </dsp:nvSpPr>
      <dsp:spPr>
        <a:xfrm>
          <a:off x="5567465" y="2486997"/>
          <a:ext cx="751627" cy="751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D24A22-6B4A-4E03-9905-6229534CBB86}">
      <dsp:nvSpPr>
        <dsp:cNvPr id="0" name=""/>
        <dsp:cNvSpPr/>
      </dsp:nvSpPr>
      <dsp:spPr>
        <a:xfrm>
          <a:off x="6868929"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b="1" kern="1200"/>
            <a:t>KİŞİSEL GELİŞİM EĞİTİMLERİ VE SEMİNERLER İLE BİREYSEL BECERİ VE YETENEKLERİNİ GELİŞTİRMELERİNE YARDIMCI OLMAK</a:t>
          </a:r>
          <a:endParaRPr lang="en-US" sz="1600" kern="1200"/>
        </a:p>
      </dsp:txBody>
      <dsp:txXfrm>
        <a:off x="6868929" y="2214856"/>
        <a:ext cx="3054644" cy="1295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E3A9C-D4A8-4304-8C9B-CF2BBBFA761C}">
      <dsp:nvSpPr>
        <dsp:cNvPr id="0" name=""/>
        <dsp:cNvSpPr/>
      </dsp:nvSpPr>
      <dsp:spPr>
        <a:xfrm>
          <a:off x="0" y="562476"/>
          <a:ext cx="11181563" cy="137475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tr-TR" sz="2500" b="1" kern="1200" dirty="0"/>
            <a:t>BİREYSEL DANIŞMANLIK HİZMETLERİ İLE İŞE BAŞVURMA VE ALINMA SÜREÇLERİNDE YARDIMCI OLMAK (ÖZGEÇMİŞ HAZIRLAMA, MÜLAKATA HAZIRLANMA, ETKİLİ İLETİŞİM BECERİLERİ, VB. GİBİ), </a:t>
          </a:r>
          <a:endParaRPr lang="en-US" sz="2500" kern="1200" dirty="0"/>
        </a:p>
      </dsp:txBody>
      <dsp:txXfrm>
        <a:off x="67110" y="629586"/>
        <a:ext cx="11047343" cy="1240530"/>
      </dsp:txXfrm>
    </dsp:sp>
    <dsp:sp modelId="{B0B77330-9A31-40DD-AD44-CC554516DF7F}">
      <dsp:nvSpPr>
        <dsp:cNvPr id="0" name=""/>
        <dsp:cNvSpPr/>
      </dsp:nvSpPr>
      <dsp:spPr>
        <a:xfrm>
          <a:off x="0" y="2009226"/>
          <a:ext cx="11181563" cy="1374750"/>
        </a:xfrm>
        <a:prstGeom prst="roundRect">
          <a:avLst/>
        </a:prstGeom>
        <a:gradFill rotWithShape="0">
          <a:gsLst>
            <a:gs pos="0">
              <a:schemeClr val="accent2">
                <a:hueOff val="19519"/>
                <a:satOff val="-13438"/>
                <a:lumOff val="-3431"/>
                <a:alphaOff val="0"/>
                <a:shade val="85000"/>
                <a:satMod val="130000"/>
              </a:schemeClr>
            </a:gs>
            <a:gs pos="34000">
              <a:schemeClr val="accent2">
                <a:hueOff val="19519"/>
                <a:satOff val="-13438"/>
                <a:lumOff val="-3431"/>
                <a:alphaOff val="0"/>
                <a:shade val="87000"/>
                <a:satMod val="125000"/>
              </a:schemeClr>
            </a:gs>
            <a:gs pos="70000">
              <a:schemeClr val="accent2">
                <a:hueOff val="19519"/>
                <a:satOff val="-13438"/>
                <a:lumOff val="-3431"/>
                <a:alphaOff val="0"/>
                <a:tint val="100000"/>
                <a:shade val="90000"/>
                <a:satMod val="130000"/>
              </a:schemeClr>
            </a:gs>
            <a:gs pos="100000">
              <a:schemeClr val="accent2">
                <a:hueOff val="19519"/>
                <a:satOff val="-13438"/>
                <a:lumOff val="-343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tr-TR" sz="2500" b="1" kern="1200" dirty="0"/>
            <a:t>MEZUNLARLA İLETİŞİM VE İŞBİRLİĞİNİ GÜÇLENDİRMEK, MEZUNİYET SONRASI MESLEKİ YAŞAMLARINDA GEREKLİ DESTEĞİ SAĞLAYABİLMEK VE MEZUNLARIMIZIN MEZUN ADAYLARINA SEKTÖREL MENTORLÜK YAPMALARINA OLANAK SAĞLAMAK, </a:t>
          </a:r>
          <a:endParaRPr lang="en-US" sz="2500" kern="1200" dirty="0"/>
        </a:p>
      </dsp:txBody>
      <dsp:txXfrm>
        <a:off x="67110" y="2076336"/>
        <a:ext cx="11047343" cy="1240530"/>
      </dsp:txXfrm>
    </dsp:sp>
    <dsp:sp modelId="{63ECF8E0-8651-4BE8-AFDE-E99A6CD8E0AE}">
      <dsp:nvSpPr>
        <dsp:cNvPr id="0" name=""/>
        <dsp:cNvSpPr/>
      </dsp:nvSpPr>
      <dsp:spPr>
        <a:xfrm>
          <a:off x="0" y="3455976"/>
          <a:ext cx="11181563" cy="1374750"/>
        </a:xfrm>
        <a:prstGeom prst="roundRect">
          <a:avLst/>
        </a:prstGeom>
        <a:gradFill rotWithShape="0">
          <a:gsLst>
            <a:gs pos="0">
              <a:schemeClr val="accent2">
                <a:hueOff val="39038"/>
                <a:satOff val="-26876"/>
                <a:lumOff val="-6863"/>
                <a:alphaOff val="0"/>
                <a:shade val="85000"/>
                <a:satMod val="130000"/>
              </a:schemeClr>
            </a:gs>
            <a:gs pos="34000">
              <a:schemeClr val="accent2">
                <a:hueOff val="39038"/>
                <a:satOff val="-26876"/>
                <a:lumOff val="-6863"/>
                <a:alphaOff val="0"/>
                <a:shade val="87000"/>
                <a:satMod val="125000"/>
              </a:schemeClr>
            </a:gs>
            <a:gs pos="70000">
              <a:schemeClr val="accent2">
                <a:hueOff val="39038"/>
                <a:satOff val="-26876"/>
                <a:lumOff val="-6863"/>
                <a:alphaOff val="0"/>
                <a:tint val="100000"/>
                <a:shade val="90000"/>
                <a:satMod val="130000"/>
              </a:schemeClr>
            </a:gs>
            <a:gs pos="100000">
              <a:schemeClr val="accent2">
                <a:hueOff val="39038"/>
                <a:satOff val="-26876"/>
                <a:lumOff val="-686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tr-TR" sz="2500" b="1" kern="1200" dirty="0"/>
            <a:t>KARİYER PLANLAMA HİZMETLERİNİN SUNUMUNDA DİĞER ÜNİVERSİTELERLE (ULUSAL VE ULUSLARARASI) İŞBİRLİĞİ İÇİNDE OLMAK.</a:t>
          </a:r>
          <a:endParaRPr lang="en-US" sz="2500" kern="1200" dirty="0"/>
        </a:p>
      </dsp:txBody>
      <dsp:txXfrm>
        <a:off x="67110" y="3523086"/>
        <a:ext cx="11047343" cy="12405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E03A7-6EA2-47E3-A427-50BAA7AA9B06}">
      <dsp:nvSpPr>
        <dsp:cNvPr id="0" name=""/>
        <dsp:cNvSpPr/>
      </dsp:nvSpPr>
      <dsp:spPr>
        <a:xfrm>
          <a:off x="0" y="17850"/>
          <a:ext cx="6628804" cy="58032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28329" y="46179"/>
        <a:ext cx="6572146" cy="523662"/>
      </dsp:txXfrm>
    </dsp:sp>
    <dsp:sp modelId="{E1EA6DFC-372B-4949-AB49-E5C9BA44AF71}">
      <dsp:nvSpPr>
        <dsp:cNvPr id="0" name=""/>
        <dsp:cNvSpPr/>
      </dsp:nvSpPr>
      <dsp:spPr>
        <a:xfrm>
          <a:off x="0" y="598170"/>
          <a:ext cx="6628804" cy="4363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39370" rIns="220472" bIns="39370" numCol="1" spcCol="1270" anchor="t" anchorCtr="0">
          <a:noAutofit/>
        </a:bodyPr>
        <a:lstStyle/>
        <a:p>
          <a:pPr marL="228600" lvl="1" indent="-228600" algn="just" defTabSz="1066800">
            <a:lnSpc>
              <a:spcPct val="90000"/>
            </a:lnSpc>
            <a:spcBef>
              <a:spcPct val="0"/>
            </a:spcBef>
            <a:spcAft>
              <a:spcPct val="20000"/>
            </a:spcAft>
            <a:buChar char="•"/>
          </a:pPr>
          <a:r>
            <a:rPr lang="tr-TR" sz="2400" b="1" kern="1200" dirty="0">
              <a:solidFill>
                <a:schemeClr val="tx1"/>
              </a:solidFill>
            </a:rPr>
            <a:t>KARİYER KAPISI ÜZERİNDEN KAMU İŞ İLANLARINA ULAŞABİLİR VE BU İLANLARA BAŞVURU YAPABİLİRSİNİZ. </a:t>
          </a:r>
          <a:endParaRPr lang="en-US" sz="2400" kern="1200" dirty="0">
            <a:solidFill>
              <a:schemeClr val="tx1"/>
            </a:solidFill>
          </a:endParaRPr>
        </a:p>
        <a:p>
          <a:pPr marL="228600" lvl="1" indent="-228600" algn="just" defTabSz="1066800">
            <a:lnSpc>
              <a:spcPct val="90000"/>
            </a:lnSpc>
            <a:spcBef>
              <a:spcPct val="0"/>
            </a:spcBef>
            <a:spcAft>
              <a:spcPct val="20000"/>
            </a:spcAft>
            <a:buChar char="•"/>
          </a:pPr>
          <a:r>
            <a:rPr lang="tr-TR" sz="2400" b="1" kern="1200" dirty="0">
              <a:solidFill>
                <a:schemeClr val="tx1"/>
              </a:solidFill>
            </a:rPr>
            <a:t>ULUSAL STAJ PROGRAMI KAPSAMINDA ZORUNLU VEYA GÖNÜLLÜ OLARAK STAJ YAPABİLİRSİNİZ. </a:t>
          </a:r>
          <a:endParaRPr lang="en-US" sz="2400" kern="1200" dirty="0">
            <a:solidFill>
              <a:schemeClr val="tx1"/>
            </a:solidFill>
          </a:endParaRPr>
        </a:p>
        <a:p>
          <a:pPr marL="228600" lvl="1" indent="-228600" algn="just" defTabSz="1066800">
            <a:lnSpc>
              <a:spcPct val="90000"/>
            </a:lnSpc>
            <a:spcBef>
              <a:spcPct val="0"/>
            </a:spcBef>
            <a:spcAft>
              <a:spcPct val="20000"/>
            </a:spcAft>
            <a:buChar char="•"/>
          </a:pPr>
          <a:r>
            <a:rPr lang="tr-TR" sz="2400" b="1" kern="1200" dirty="0">
              <a:solidFill>
                <a:schemeClr val="tx1"/>
              </a:solidFill>
            </a:rPr>
            <a:t>BU PROGRAM KAPSAMINDA SİGORTALARINIZ ÜNİVERSİTE TARAFINDAN YAPILMAKTA OLUP STAJ ÜCRETLERİNİZ İŞVEREN TARAFINDAN VERİLMEKTEDİR.</a:t>
          </a:r>
          <a:endParaRPr lang="en-US" sz="2400" kern="1200" dirty="0">
            <a:solidFill>
              <a:schemeClr val="tx1"/>
            </a:solidFill>
          </a:endParaRPr>
        </a:p>
        <a:p>
          <a:pPr marL="228600" lvl="1" indent="-228600" algn="just" defTabSz="1066800">
            <a:lnSpc>
              <a:spcPct val="90000"/>
            </a:lnSpc>
            <a:spcBef>
              <a:spcPct val="0"/>
            </a:spcBef>
            <a:spcAft>
              <a:spcPct val="20000"/>
            </a:spcAft>
            <a:buChar char="•"/>
          </a:pPr>
          <a:r>
            <a:rPr lang="tr-TR" sz="2400" b="1" kern="1200" dirty="0">
              <a:solidFill>
                <a:schemeClr val="tx1"/>
              </a:solidFill>
            </a:rPr>
            <a:t>STAJ YAPACAĞINIZ YERDE KYK YURTLARINDA ÜCRETİ MUKABİLİNDE KONAKLAYABİLİRSİNİZ.</a:t>
          </a:r>
          <a:endParaRPr lang="en-US" sz="2400" kern="1200" dirty="0">
            <a:solidFill>
              <a:schemeClr val="tx1"/>
            </a:solidFill>
          </a:endParaRPr>
        </a:p>
      </dsp:txBody>
      <dsp:txXfrm>
        <a:off x="0" y="598170"/>
        <a:ext cx="6628804" cy="43635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613B8-A1C4-4F6E-BF04-1F678197D72E}">
      <dsp:nvSpPr>
        <dsp:cNvPr id="0" name=""/>
        <dsp:cNvSpPr/>
      </dsp:nvSpPr>
      <dsp:spPr>
        <a:xfrm>
          <a:off x="0" y="0"/>
          <a:ext cx="8349990" cy="240919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tr-TR" sz="2300" b="1" kern="1200" dirty="0">
              <a:solidFill>
                <a:schemeClr val="bg1"/>
              </a:solidFill>
            </a:rPr>
            <a:t>ULUSAL STAJ PROGRAMI SİZ KIYMETLİ ÖĞRENCİLERİMİZE HENÜZ DAHA OKULDAN MEZUN OLMADAN ÇALIŞMA HAYATI KONUSUNDA TECRÜBE EDİNMENİZİ SAĞLAR. </a:t>
          </a:r>
          <a:endParaRPr lang="en-US" sz="2300" kern="1200" dirty="0">
            <a:solidFill>
              <a:schemeClr val="bg1"/>
            </a:solidFill>
          </a:endParaRPr>
        </a:p>
      </dsp:txBody>
      <dsp:txXfrm>
        <a:off x="70563" y="70563"/>
        <a:ext cx="5859899" cy="2268069"/>
      </dsp:txXfrm>
    </dsp:sp>
    <dsp:sp modelId="{119D52B3-0FD6-43F0-9E6A-EB7252C038CD}">
      <dsp:nvSpPr>
        <dsp:cNvPr id="0" name=""/>
        <dsp:cNvSpPr/>
      </dsp:nvSpPr>
      <dsp:spPr>
        <a:xfrm>
          <a:off x="1473527" y="2944571"/>
          <a:ext cx="8349990" cy="2409195"/>
        </a:xfrm>
        <a:prstGeom prst="roundRect">
          <a:avLst>
            <a:gd name="adj" fmla="val 10000"/>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tr-TR" sz="2300" b="1" kern="1200" dirty="0">
              <a:solidFill>
                <a:schemeClr val="bg1"/>
              </a:solidFill>
            </a:rPr>
            <a:t>BU PROGRAMA 4 YILLIK BÖLÜMLER İÇİN 2. SINIFTAN, 2 YILLIK BÖLÜMLER İÇİN İLK YILIN SONUNDAN İTİBAREN BAŞVURU YAPABİLİRSİNİZ. BAŞVURU YAPABİLMEK İÇİN GENEL NOT ORTALAMANIZIN EN AZ 2.00 OLMASI GEREKMEKTEDİR.</a:t>
          </a:r>
          <a:endParaRPr lang="en-US" sz="2300" kern="1200" dirty="0">
            <a:solidFill>
              <a:schemeClr val="bg1"/>
            </a:solidFill>
          </a:endParaRPr>
        </a:p>
      </dsp:txBody>
      <dsp:txXfrm>
        <a:off x="1544090" y="3015134"/>
        <a:ext cx="5169359" cy="2268069"/>
      </dsp:txXfrm>
    </dsp:sp>
    <dsp:sp modelId="{7250BC30-AC4E-43A8-AC50-1151746B32EF}">
      <dsp:nvSpPr>
        <dsp:cNvPr id="0" name=""/>
        <dsp:cNvSpPr/>
      </dsp:nvSpPr>
      <dsp:spPr>
        <a:xfrm>
          <a:off x="6784013" y="1893895"/>
          <a:ext cx="1565976" cy="156597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136358" y="1893895"/>
        <a:ext cx="861286" cy="11783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75793-6FE4-4E45-ACD3-87EDC14D2B55}">
      <dsp:nvSpPr>
        <dsp:cNvPr id="0" name=""/>
        <dsp:cNvSpPr/>
      </dsp:nvSpPr>
      <dsp:spPr>
        <a:xfrm>
          <a:off x="0" y="1698"/>
          <a:ext cx="9618133" cy="86107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8FB4E-D968-4088-8BC5-8377E2736211}">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010DFE-7265-4F4E-AEA8-04A7C4046871}">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tr-TR" sz="1800" b="1" kern="1200" dirty="0"/>
            <a:t>KİŞİSEL GELİŞİM VE BİLİŞİM TEKNOLOJİLERİ EĞİTİMLERİNİ SERTİFİKALI OLARAK ALABİLİR.</a:t>
          </a:r>
          <a:endParaRPr lang="en-US" sz="1800" kern="1200" dirty="0"/>
        </a:p>
      </dsp:txBody>
      <dsp:txXfrm>
        <a:off x="994536" y="1698"/>
        <a:ext cx="8623596" cy="861070"/>
      </dsp:txXfrm>
    </dsp:sp>
    <dsp:sp modelId="{93CDA526-121C-4443-9A10-6EA84868752A}">
      <dsp:nvSpPr>
        <dsp:cNvPr id="0" name=""/>
        <dsp:cNvSpPr/>
      </dsp:nvSpPr>
      <dsp:spPr>
        <a:xfrm>
          <a:off x="0" y="1078036"/>
          <a:ext cx="9618133" cy="86107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D730B-348D-46C4-A196-4DE97D5500C7}">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8429C3-F724-4DC6-A89A-34F1CA04C13C}">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tr-TR" sz="1800" b="1" kern="1200" dirty="0"/>
            <a:t>VİDEOLAR ÜCRETSİZ VE SİSTEMDE KAYITLI OLARAK BULUNMAKTADIR. </a:t>
          </a:r>
          <a:endParaRPr lang="en-US" sz="1800" kern="1200" dirty="0"/>
        </a:p>
      </dsp:txBody>
      <dsp:txXfrm>
        <a:off x="994536" y="1078036"/>
        <a:ext cx="8623596" cy="861070"/>
      </dsp:txXfrm>
    </dsp:sp>
    <dsp:sp modelId="{E7055A94-5B34-4269-A3DA-66F86B138319}">
      <dsp:nvSpPr>
        <dsp:cNvPr id="0" name=""/>
        <dsp:cNvSpPr/>
      </dsp:nvSpPr>
      <dsp:spPr>
        <a:xfrm>
          <a:off x="0" y="2154374"/>
          <a:ext cx="9618133" cy="86107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A99E28-EB26-47B2-8B5B-9CB9C125E9B0}">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289FC4-DC14-4B8E-9308-D43C77D11FFD}">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tr-TR" sz="1800" b="1" kern="1200" dirty="0"/>
            <a:t>TÜM ÖĞRENCİLER YETENEK TV YE KAYIT OLARAK İMKANLARDAN FAYDALANABİLİR. </a:t>
          </a:r>
          <a:endParaRPr lang="en-US" sz="1800" kern="1200" dirty="0"/>
        </a:p>
      </dsp:txBody>
      <dsp:txXfrm>
        <a:off x="994536" y="2154374"/>
        <a:ext cx="8623596" cy="861070"/>
      </dsp:txXfrm>
    </dsp:sp>
    <dsp:sp modelId="{C1FCEB2E-559B-48EB-A61C-12AB58CDA1F8}">
      <dsp:nvSpPr>
        <dsp:cNvPr id="0" name=""/>
        <dsp:cNvSpPr/>
      </dsp:nvSpPr>
      <dsp:spPr>
        <a:xfrm>
          <a:off x="0" y="3230712"/>
          <a:ext cx="9618133" cy="86107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A8E47-2938-471B-AD2E-67DC2BD21B06}">
      <dsp:nvSpPr>
        <dsp:cNvPr id="0" name=""/>
        <dsp:cNvSpPr/>
      </dsp:nvSpPr>
      <dsp:spPr>
        <a:xfrm>
          <a:off x="260473" y="3424453"/>
          <a:ext cx="473588" cy="4735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B966EF-2186-4CA5-9233-023165182328}">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tr-TR" sz="1800" b="1" kern="1200" dirty="0"/>
            <a:t>YETENEK TV ÜZERİNDEN; YETENEK HER YERDE, SÖZ YETENEKTE, YETENEK KAPISI PROJE YARIŞMALARI, KARİYER SÖYLEŞİLERİ GİBİ PROGRAMLARA DA KATILIM SAĞLANABİLİR</a:t>
          </a:r>
          <a:endParaRPr lang="en-US" sz="1800" kern="1200" dirty="0"/>
        </a:p>
      </dsp:txBody>
      <dsp:txXfrm>
        <a:off x="994536" y="3230712"/>
        <a:ext cx="8623596" cy="8610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7E359-FDB1-4991-94C4-84FF8BCC49CA}" type="datetimeFigureOut">
              <a:rPr lang="tr-TR" smtClean="0"/>
              <a:t>26.09.2023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768FE-A80E-4E20-8BD9-3615B1028F60}" type="slidenum">
              <a:rPr lang="tr-TR" smtClean="0"/>
              <a:t>‹#›</a:t>
            </a:fld>
            <a:endParaRPr lang="tr-TR"/>
          </a:p>
        </p:txBody>
      </p:sp>
    </p:spTree>
    <p:extLst>
      <p:ext uri="{BB962C8B-B14F-4D97-AF65-F5344CB8AC3E}">
        <p14:creationId xmlns:p14="http://schemas.microsoft.com/office/powerpoint/2010/main" val="324070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D768FE-A80E-4E20-8BD9-3615B1028F60}" type="slidenum">
              <a:rPr lang="tr-TR" smtClean="0"/>
              <a:t>1</a:t>
            </a:fld>
            <a:endParaRPr lang="tr-TR" dirty="0"/>
          </a:p>
        </p:txBody>
      </p:sp>
    </p:spTree>
    <p:extLst>
      <p:ext uri="{BB962C8B-B14F-4D97-AF65-F5344CB8AC3E}">
        <p14:creationId xmlns:p14="http://schemas.microsoft.com/office/powerpoint/2010/main" val="288211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D768FE-A80E-4E20-8BD9-3615B1028F60}" type="slidenum">
              <a:rPr lang="tr-TR" smtClean="0"/>
              <a:t>5</a:t>
            </a:fld>
            <a:endParaRPr lang="tr-TR" dirty="0"/>
          </a:p>
        </p:txBody>
      </p:sp>
    </p:spTree>
    <p:extLst>
      <p:ext uri="{BB962C8B-B14F-4D97-AF65-F5344CB8AC3E}">
        <p14:creationId xmlns:p14="http://schemas.microsoft.com/office/powerpoint/2010/main" val="423063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Dünyada mezun iş bulma kriter. Kendi istihdamını sağlayan üniversite</a:t>
            </a:r>
          </a:p>
        </p:txBody>
      </p:sp>
      <p:sp>
        <p:nvSpPr>
          <p:cNvPr id="4" name="Slayt Numarası Yer Tutucusu 3"/>
          <p:cNvSpPr>
            <a:spLocks noGrp="1"/>
          </p:cNvSpPr>
          <p:nvPr>
            <p:ph type="sldNum" sz="quarter" idx="5"/>
          </p:nvPr>
        </p:nvSpPr>
        <p:spPr/>
        <p:txBody>
          <a:bodyPr/>
          <a:lstStyle/>
          <a:p>
            <a:fld id="{ADD768FE-A80E-4E20-8BD9-3615B1028F60}" type="slidenum">
              <a:rPr lang="tr-TR" smtClean="0"/>
              <a:t>6</a:t>
            </a:fld>
            <a:endParaRPr lang="tr-TR" dirty="0"/>
          </a:p>
        </p:txBody>
      </p:sp>
    </p:spTree>
    <p:extLst>
      <p:ext uri="{BB962C8B-B14F-4D97-AF65-F5344CB8AC3E}">
        <p14:creationId xmlns:p14="http://schemas.microsoft.com/office/powerpoint/2010/main" val="4239455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D768FE-A80E-4E20-8BD9-3615B1028F60}" type="slidenum">
              <a:rPr lang="tr-TR" smtClean="0"/>
              <a:t>7</a:t>
            </a:fld>
            <a:endParaRPr lang="tr-TR" dirty="0"/>
          </a:p>
        </p:txBody>
      </p:sp>
    </p:spTree>
    <p:extLst>
      <p:ext uri="{BB962C8B-B14F-4D97-AF65-F5344CB8AC3E}">
        <p14:creationId xmlns:p14="http://schemas.microsoft.com/office/powerpoint/2010/main" val="135706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F311C72-F7DF-4273-9A15-BF0B3FDC9931}" type="slidenum">
              <a:rPr lang="tr-TR" smtClean="0"/>
              <a:t>27</a:t>
            </a:fld>
            <a:endParaRPr lang="tr-TR" dirty="0"/>
          </a:p>
        </p:txBody>
      </p:sp>
    </p:spTree>
    <p:extLst>
      <p:ext uri="{BB962C8B-B14F-4D97-AF65-F5344CB8AC3E}">
        <p14:creationId xmlns:p14="http://schemas.microsoft.com/office/powerpoint/2010/main" val="111862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83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4050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62007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409022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10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DAD2A4D-5EC0-4BDD-8D24-937CBAB365EB}" type="datetimeFigureOut">
              <a:rPr lang="tr-TR" smtClean="0"/>
              <a:t>26.09.2023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055334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DAD2A4D-5EC0-4BDD-8D24-937CBAB365EB}" type="datetimeFigureOut">
              <a:rPr lang="tr-TR" smtClean="0"/>
              <a:t>26.09.2023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23410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DAD2A4D-5EC0-4BDD-8D24-937CBAB365EB}" type="datetimeFigureOut">
              <a:rPr lang="tr-TR" smtClean="0"/>
              <a:t>26.09.2023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92204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AD2A4D-5EC0-4BDD-8D24-937CBAB365EB}" type="datetimeFigureOut">
              <a:rPr lang="tr-TR" smtClean="0"/>
              <a:t>26.09.2023</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100508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AD2A4D-5EC0-4BDD-8D24-937CBAB365EB}" type="datetimeFigureOut">
              <a:rPr lang="tr-TR" smtClean="0"/>
              <a:t>26.09.2023</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204ACB-2B2D-4EC4-A24D-D1C70E0D7FAB}" type="slidenum">
              <a:rPr lang="tr-TR" smtClean="0"/>
              <a:t>‹#›</a:t>
            </a:fld>
            <a:endParaRPr lang="tr-TR"/>
          </a:p>
        </p:txBody>
      </p:sp>
    </p:spTree>
    <p:extLst>
      <p:ext uri="{BB962C8B-B14F-4D97-AF65-F5344CB8AC3E}">
        <p14:creationId xmlns:p14="http://schemas.microsoft.com/office/powerpoint/2010/main" val="91873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DAD2A4D-5EC0-4BDD-8D24-937CBAB365EB}" type="datetimeFigureOut">
              <a:rPr lang="tr-TR" smtClean="0"/>
              <a:t>26.09.2023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31062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AD2A4D-5EC0-4BDD-8D24-937CBAB365EB}" type="datetimeFigureOut">
              <a:rPr lang="tr-TR" smtClean="0"/>
              <a:t>26.09.2023</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B204ACB-2B2D-4EC4-A24D-D1C70E0D7FAB}"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16152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30.svg"/><Relationship Id="rId4" Type="http://schemas.openxmlformats.org/officeDocument/2006/relationships/diagramQuickStyle" Target="../diagrams/quickStyle5.xml"/><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kariyerkapisi.cbiko.gov.tr/" TargetMode="External"/><Relationship Id="rId2" Type="http://schemas.openxmlformats.org/officeDocument/2006/relationships/hyperlink" Target="https://kariyer.karabuk.edu.tr/icerikGoster.aspx?K=S&amp;id=2&amp;BA=index.aspx" TargetMode="External"/><Relationship Id="rId1" Type="http://schemas.openxmlformats.org/officeDocument/2006/relationships/slideLayout" Target="../slideLayouts/slideLayout2.xml"/><Relationship Id="rId4" Type="http://schemas.openxmlformats.org/officeDocument/2006/relationships/hyperlink" Target="https://www.yetenekkapisi.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mailto:kgo@karabuk.edu.tr"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2A7D8AE-A70B-14EB-C441-342BCB38698F}"/>
              </a:ext>
            </a:extLst>
          </p:cNvPr>
          <p:cNvSpPr>
            <a:spLocks noGrp="1"/>
          </p:cNvSpPr>
          <p:nvPr>
            <p:ph type="ctrTitle"/>
          </p:nvPr>
        </p:nvSpPr>
        <p:spPr>
          <a:xfrm>
            <a:off x="633999" y="4550229"/>
            <a:ext cx="10909073" cy="1057655"/>
          </a:xfrm>
        </p:spPr>
        <p:txBody>
          <a:bodyPr>
            <a:normAutofit/>
          </a:bodyPr>
          <a:lstStyle/>
          <a:p>
            <a:r>
              <a:rPr lang="tr-TR" sz="6000" b="1" dirty="0"/>
              <a:t>KARABÜK ÜNİVERSİTESİ</a:t>
            </a:r>
          </a:p>
        </p:txBody>
      </p:sp>
      <p:sp>
        <p:nvSpPr>
          <p:cNvPr id="3" name="Alt Başlık 2">
            <a:extLst>
              <a:ext uri="{FF2B5EF4-FFF2-40B4-BE49-F238E27FC236}">
                <a16:creationId xmlns:a16="http://schemas.microsoft.com/office/drawing/2014/main" id="{1218CC41-6D77-1A44-C387-1ED5DEB8F8AC}"/>
              </a:ext>
            </a:extLst>
          </p:cNvPr>
          <p:cNvSpPr>
            <a:spLocks noGrp="1"/>
          </p:cNvSpPr>
          <p:nvPr>
            <p:ph type="subTitle" idx="1"/>
          </p:nvPr>
        </p:nvSpPr>
        <p:spPr>
          <a:xfrm>
            <a:off x="633999" y="5727515"/>
            <a:ext cx="10925101" cy="515477"/>
          </a:xfrm>
        </p:spPr>
        <p:txBody>
          <a:bodyPr>
            <a:normAutofit/>
          </a:bodyPr>
          <a:lstStyle/>
          <a:p>
            <a:r>
              <a:rPr lang="tr-TR" sz="2200" b="1" dirty="0">
                <a:solidFill>
                  <a:schemeClr val="tx1">
                    <a:lumMod val="85000"/>
                    <a:lumOff val="15000"/>
                  </a:schemeClr>
                </a:solidFill>
                <a:latin typeface="+mj-lt"/>
              </a:rPr>
              <a:t>Kariyer Uygulama ve Araştırma Merkezi</a:t>
            </a:r>
            <a:endParaRPr lang="tr-TR" sz="2200" dirty="0">
              <a:solidFill>
                <a:schemeClr val="tx1">
                  <a:lumMod val="85000"/>
                  <a:lumOff val="15000"/>
                </a:schemeClr>
              </a:solidFill>
              <a:latin typeface="+mj-lt"/>
            </a:endParaRPr>
          </a:p>
        </p:txBody>
      </p:sp>
      <p:pic>
        <p:nvPicPr>
          <p:cNvPr id="7" name="Resim 6" descr="dış mekan, nehir, şehir içeren bir resim&#10;&#10;Açıklama otomatik olarak oluşturuldu">
            <a:extLst>
              <a:ext uri="{FF2B5EF4-FFF2-40B4-BE49-F238E27FC236}">
                <a16:creationId xmlns:a16="http://schemas.microsoft.com/office/drawing/2014/main" id="{4377225E-F45E-8704-D850-09AA2094797E}"/>
              </a:ext>
            </a:extLst>
          </p:cNvPr>
          <p:cNvPicPr>
            <a:picLocks noChangeAspect="1"/>
          </p:cNvPicPr>
          <p:nvPr/>
        </p:nvPicPr>
        <p:blipFill rotWithShape="1">
          <a:blip r:embed="rId3">
            <a:extLst>
              <a:ext uri="{28A0092B-C50C-407E-A947-70E740481C1C}">
                <a14:useLocalDpi xmlns:a14="http://schemas.microsoft.com/office/drawing/2010/main" val="0"/>
              </a:ext>
            </a:extLst>
          </a:blip>
          <a:srcRect t="34770" r="-1" b="15787"/>
          <a:stretch/>
        </p:blipFill>
        <p:spPr>
          <a:xfrm>
            <a:off x="635457" y="640080"/>
            <a:ext cx="10916463" cy="3602736"/>
          </a:xfrm>
          <a:prstGeom prst="rect">
            <a:avLst/>
          </a:prstGeom>
        </p:spPr>
      </p:pic>
      <p:cxnSp>
        <p:nvCxnSpPr>
          <p:cNvPr id="14" name="Straight Connector 13">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8" name="Rectangle 17">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9" name="Resim 8" descr="logo içeren bir resim&#10;&#10;Açıklama otomatik olarak oluşturuldu">
            <a:extLst>
              <a:ext uri="{FF2B5EF4-FFF2-40B4-BE49-F238E27FC236}">
                <a16:creationId xmlns:a16="http://schemas.microsoft.com/office/drawing/2014/main" id="{75EF759C-FF79-D99E-A628-178E9CECB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627" y="4667358"/>
            <a:ext cx="930650" cy="940526"/>
          </a:xfrm>
          <a:prstGeom prst="rect">
            <a:avLst/>
          </a:prstGeom>
        </p:spPr>
      </p:pic>
    </p:spTree>
    <p:extLst>
      <p:ext uri="{BB962C8B-B14F-4D97-AF65-F5344CB8AC3E}">
        <p14:creationId xmlns:p14="http://schemas.microsoft.com/office/powerpoint/2010/main" val="2640144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a:extLst>
              <a:ext uri="{FF2B5EF4-FFF2-40B4-BE49-F238E27FC236}">
                <a16:creationId xmlns:a16="http://schemas.microsoft.com/office/drawing/2014/main" id="{EE03D281-5182-3D44-D3B3-C2F87E1036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65797" y="517948"/>
            <a:ext cx="7292267" cy="5815583"/>
          </a:xfrm>
          <a:prstGeom prst="rect">
            <a:avLst/>
          </a:prstGeom>
        </p:spPr>
      </p:pic>
    </p:spTree>
    <p:extLst>
      <p:ext uri="{BB962C8B-B14F-4D97-AF65-F5344CB8AC3E}">
        <p14:creationId xmlns:p14="http://schemas.microsoft.com/office/powerpoint/2010/main" val="310542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2" name="Rectangle 3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2" name="İçerik Yer Tutucusu 11" descr="metin, yazı tipi, yazılım, bilgisayar simgesi içeren bir resim&#10;&#10;Açıklama otomatik olarak oluşturuldu">
            <a:extLst>
              <a:ext uri="{FF2B5EF4-FFF2-40B4-BE49-F238E27FC236}">
                <a16:creationId xmlns:a16="http://schemas.microsoft.com/office/drawing/2014/main" id="{3440815D-AF7E-3E5A-C153-C2526A3AAE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973935"/>
            <a:ext cx="10905066" cy="4389288"/>
          </a:xfrm>
          <a:prstGeom prst="rect">
            <a:avLst/>
          </a:prstGeom>
        </p:spPr>
      </p:pic>
    </p:spTree>
    <p:extLst>
      <p:ext uri="{BB962C8B-B14F-4D97-AF65-F5344CB8AC3E}">
        <p14:creationId xmlns:p14="http://schemas.microsoft.com/office/powerpoint/2010/main" val="324579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DE3E27-351B-C457-3798-B58F61A42DC2}"/>
              </a:ext>
            </a:extLst>
          </p:cNvPr>
          <p:cNvSpPr>
            <a:spLocks noGrp="1"/>
          </p:cNvSpPr>
          <p:nvPr>
            <p:ph type="title"/>
          </p:nvPr>
        </p:nvSpPr>
        <p:spPr>
          <a:xfrm>
            <a:off x="267472" y="1983078"/>
            <a:ext cx="4603982" cy="4093028"/>
          </a:xfrm>
        </p:spPr>
        <p:txBody>
          <a:bodyPr anchor="ctr">
            <a:normAutofit/>
          </a:bodyPr>
          <a:lstStyle/>
          <a:p>
            <a:pPr>
              <a:lnSpc>
                <a:spcPct val="150000"/>
              </a:lnSpc>
            </a:pPr>
            <a:r>
              <a:rPr lang="tr-TR" sz="2800" b="1" i="1" dirty="0"/>
              <a:t>CUMHURBAŞKANLIĞI İNSAN KAYNAKLARI OFİSİNİN SİZE SUNDUĞU İMKANLARDAN HABERDAR EDER.</a:t>
            </a:r>
          </a:p>
        </p:txBody>
      </p:sp>
      <p:graphicFrame>
        <p:nvGraphicFramePr>
          <p:cNvPr id="10" name="İçerik Yer Tutucusu 2">
            <a:extLst>
              <a:ext uri="{FF2B5EF4-FFF2-40B4-BE49-F238E27FC236}">
                <a16:creationId xmlns:a16="http://schemas.microsoft.com/office/drawing/2014/main" id="{B4768065-E852-60BE-3998-DDFF9E31056D}"/>
              </a:ext>
            </a:extLst>
          </p:cNvPr>
          <p:cNvGraphicFramePr>
            <a:graphicFrameLocks noGrp="1"/>
          </p:cNvGraphicFramePr>
          <p:nvPr>
            <p:ph idx="1"/>
            <p:extLst>
              <p:ext uri="{D42A27DB-BD31-4B8C-83A1-F6EECF244321}">
                <p14:modId xmlns:p14="http://schemas.microsoft.com/office/powerpoint/2010/main" val="2469706275"/>
              </p:ext>
            </p:extLst>
          </p:nvPr>
        </p:nvGraphicFramePr>
        <p:xfrm>
          <a:off x="5241018" y="1096525"/>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B9D436C2-FD94-0284-130D-856B67EE93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2178" y="1837710"/>
            <a:ext cx="4494571" cy="659917"/>
          </a:xfrm>
          <a:prstGeom prst="rect">
            <a:avLst/>
          </a:prstGeom>
        </p:spPr>
      </p:pic>
      <p:pic>
        <p:nvPicPr>
          <p:cNvPr id="5" name="Grafik 4">
            <a:extLst>
              <a:ext uri="{FF2B5EF4-FFF2-40B4-BE49-F238E27FC236}">
                <a16:creationId xmlns:a16="http://schemas.microsoft.com/office/drawing/2014/main" id="{D2BBCD73-8F4F-92BC-EA56-B56BB219ED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26682" y="1096525"/>
            <a:ext cx="4303899" cy="631922"/>
          </a:xfrm>
          <a:prstGeom prst="rect">
            <a:avLst/>
          </a:prstGeom>
        </p:spPr>
      </p:pic>
    </p:spTree>
    <p:extLst>
      <p:ext uri="{BB962C8B-B14F-4D97-AF65-F5344CB8AC3E}">
        <p14:creationId xmlns:p14="http://schemas.microsoft.com/office/powerpoint/2010/main" val="88431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İçerik Yer Tutucusu 2">
            <a:extLst>
              <a:ext uri="{FF2B5EF4-FFF2-40B4-BE49-F238E27FC236}">
                <a16:creationId xmlns:a16="http://schemas.microsoft.com/office/drawing/2014/main" id="{9A7DB2C0-AC93-B715-0E22-517371A52430}"/>
              </a:ext>
            </a:extLst>
          </p:cNvPr>
          <p:cNvGraphicFramePr>
            <a:graphicFrameLocks noGrp="1"/>
          </p:cNvGraphicFramePr>
          <p:nvPr>
            <p:ph idx="1"/>
            <p:extLst>
              <p:ext uri="{D42A27DB-BD31-4B8C-83A1-F6EECF244321}">
                <p14:modId xmlns:p14="http://schemas.microsoft.com/office/powerpoint/2010/main" val="2037986156"/>
              </p:ext>
            </p:extLst>
          </p:nvPr>
        </p:nvGraphicFramePr>
        <p:xfrm>
          <a:off x="1081549" y="688258"/>
          <a:ext cx="9823518" cy="5353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1328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8">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çerik Yer Tutucusu 4" descr="metin içeren bir resim">
            <a:extLst>
              <a:ext uri="{FF2B5EF4-FFF2-40B4-BE49-F238E27FC236}">
                <a16:creationId xmlns:a16="http://schemas.microsoft.com/office/drawing/2014/main" id="{931E2958-0C7E-D94C-8EEE-8D0BB5FE75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933" r="-1" b="6645"/>
          <a:stretch/>
        </p:blipFill>
        <p:spPr>
          <a:xfrm>
            <a:off x="511564" y="521208"/>
            <a:ext cx="11156148" cy="5815584"/>
          </a:xfrm>
          <a:prstGeom prst="rect">
            <a:avLst/>
          </a:prstGeom>
        </p:spPr>
      </p:pic>
    </p:spTree>
    <p:extLst>
      <p:ext uri="{BB962C8B-B14F-4D97-AF65-F5344CB8AC3E}">
        <p14:creationId xmlns:p14="http://schemas.microsoft.com/office/powerpoint/2010/main" val="214285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7"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a:extLst>
              <a:ext uri="{FF2B5EF4-FFF2-40B4-BE49-F238E27FC236}">
                <a16:creationId xmlns:a16="http://schemas.microsoft.com/office/drawing/2014/main" id="{737A9D6C-246A-6A74-C036-6E0B76CBBA37}"/>
              </a:ext>
            </a:extLst>
          </p:cNvPr>
          <p:cNvSpPr>
            <a:spLocks noGrp="1"/>
          </p:cNvSpPr>
          <p:nvPr>
            <p:ph idx="1"/>
          </p:nvPr>
        </p:nvSpPr>
        <p:spPr>
          <a:xfrm>
            <a:off x="4742016" y="605896"/>
            <a:ext cx="7052717" cy="5938742"/>
          </a:xfrm>
        </p:spPr>
        <p:txBody>
          <a:bodyPr anchor="ctr">
            <a:normAutofit/>
          </a:bodyPr>
          <a:lstStyle/>
          <a:p>
            <a:pPr algn="just"/>
            <a:endParaRPr lang="tr-TR" sz="2200" b="1" dirty="0"/>
          </a:p>
          <a:p>
            <a:pPr algn="just">
              <a:buFont typeface="Wingdings" panose="05000000000000000000" pitchFamily="2" charset="2"/>
              <a:buChar char="v"/>
            </a:pPr>
            <a:r>
              <a:rPr lang="tr-TR" sz="2200" b="1" dirty="0"/>
              <a:t>YETENEK KAPISI ÜZERİNDEN YURT İÇİ VE YURT DIŞI, ONLİNE VEYA YÜZ YÜZE İŞ VE STAJ İLANLARINA ULAŞABİLİR VE BAŞVURU YAPABİLİRSİNİZ. SİSTEME KAYITLI OLAN KURUMLAR TARAFINDAN YAPILACAK OLAN ETKİNLİK VE EĞİTİMLERİN DUYURULARINA ULAŞABİLİR VE FAALİYETLERE BAŞVURU YAPABİLİRSİNİZ.</a:t>
            </a:r>
          </a:p>
          <a:p>
            <a:pPr algn="just"/>
            <a:endParaRPr lang="tr-TR" sz="2200" b="1" dirty="0"/>
          </a:p>
          <a:p>
            <a:pPr algn="just">
              <a:buFont typeface="Wingdings" panose="05000000000000000000" pitchFamily="2" charset="2"/>
              <a:buChar char="v"/>
            </a:pPr>
            <a:r>
              <a:rPr lang="tr-TR" sz="2200" b="1" dirty="0"/>
              <a:t>EĞİTİMLER YÜZ YÜZE VEYA ONLİNE, ÜCRETLİ YAHUT ÜCRETSİZ OLARAK GERÇEKLEŞMEKTE OLUP SERTİFİKA VE KATILIM BELGESİ VERİLMEKTEDİR. </a:t>
            </a:r>
          </a:p>
          <a:p>
            <a:pPr algn="just"/>
            <a:endParaRPr lang="tr-TR" sz="2200" b="1" dirty="0"/>
          </a:p>
          <a:p>
            <a:pPr algn="just">
              <a:buFont typeface="Wingdings" panose="05000000000000000000" pitchFamily="2" charset="2"/>
              <a:buChar char="v"/>
            </a:pPr>
            <a:r>
              <a:rPr lang="tr-TR" sz="2200" b="1" dirty="0"/>
              <a:t>CUMHURBAŞKANLIĞI İNSAN KAYNAKLARI OFİSİNE BAĞLI OLARAK TÜRKİYE GENELİNDE YAPILAN FUARLARIN BAŞVURULARI YETENEK KAPISI ÜZERİNDEN GERÇEKLEŞMEKTEDİR.</a:t>
            </a:r>
          </a:p>
        </p:txBody>
      </p:sp>
      <p:pic>
        <p:nvPicPr>
          <p:cNvPr id="9" name="Resim 8">
            <a:extLst>
              <a:ext uri="{FF2B5EF4-FFF2-40B4-BE49-F238E27FC236}">
                <a16:creationId xmlns:a16="http://schemas.microsoft.com/office/drawing/2014/main" id="{0BB3F257-F91C-AE15-9DCE-149C6C9F3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2" y="3164373"/>
            <a:ext cx="3854763" cy="529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Resim 20">
            <a:extLst>
              <a:ext uri="{FF2B5EF4-FFF2-40B4-BE49-F238E27FC236}">
                <a16:creationId xmlns:a16="http://schemas.microsoft.com/office/drawing/2014/main" id="{861B9CCE-3C8A-73FF-1D79-5957CE9C5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576" y="43921"/>
            <a:ext cx="4286250" cy="561975"/>
          </a:xfrm>
          <a:prstGeom prst="rect">
            <a:avLst/>
          </a:prstGeom>
        </p:spPr>
      </p:pic>
    </p:spTree>
    <p:extLst>
      <p:ext uri="{BB962C8B-B14F-4D97-AF65-F5344CB8AC3E}">
        <p14:creationId xmlns:p14="http://schemas.microsoft.com/office/powerpoint/2010/main" val="2260499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34D4E75-9C4D-E4B1-12F0-16954F590486}"/>
              </a:ext>
            </a:extLst>
          </p:cNvPr>
          <p:cNvSpPr>
            <a:spLocks noGrp="1"/>
          </p:cNvSpPr>
          <p:nvPr>
            <p:ph type="title"/>
          </p:nvPr>
        </p:nvSpPr>
        <p:spPr>
          <a:xfrm>
            <a:off x="5181601" y="634946"/>
            <a:ext cx="6368142" cy="1450757"/>
          </a:xfrm>
        </p:spPr>
        <p:txBody>
          <a:bodyPr>
            <a:normAutofit/>
          </a:bodyPr>
          <a:lstStyle/>
          <a:p>
            <a:r>
              <a:rPr lang="tr-TR" b="1" dirty="0"/>
              <a:t>YETENEK TV</a:t>
            </a:r>
          </a:p>
        </p:txBody>
      </p:sp>
      <p:pic>
        <p:nvPicPr>
          <p:cNvPr id="5" name="Picture 4">
            <a:extLst>
              <a:ext uri="{FF2B5EF4-FFF2-40B4-BE49-F238E27FC236}">
                <a16:creationId xmlns:a16="http://schemas.microsoft.com/office/drawing/2014/main" id="{0982DC33-1463-6C6D-358E-2DCA6BA31C8B}"/>
              </a:ext>
            </a:extLst>
          </p:cNvPr>
          <p:cNvPicPr>
            <a:picLocks noChangeAspect="1"/>
          </p:cNvPicPr>
          <p:nvPr/>
        </p:nvPicPr>
        <p:blipFill rotWithShape="1">
          <a:blip r:embed="rId2"/>
          <a:srcRect l="12293" r="42486" b="1"/>
          <a:stretch/>
        </p:blipFill>
        <p:spPr>
          <a:xfrm>
            <a:off x="20" y="-12128"/>
            <a:ext cx="4654276" cy="6870127"/>
          </a:xfrm>
          <a:prstGeom prst="rect">
            <a:avLst/>
          </a:prstGeom>
        </p:spPr>
      </p:pic>
      <p:cxnSp>
        <p:nvCxnSpPr>
          <p:cNvPr id="23"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AFB0BF5-0260-715F-0888-13829AA26B31}"/>
              </a:ext>
            </a:extLst>
          </p:cNvPr>
          <p:cNvSpPr>
            <a:spLocks noGrp="1"/>
          </p:cNvSpPr>
          <p:nvPr>
            <p:ph idx="1"/>
          </p:nvPr>
        </p:nvSpPr>
        <p:spPr>
          <a:xfrm>
            <a:off x="5181601" y="2198914"/>
            <a:ext cx="6368142" cy="3670180"/>
          </a:xfrm>
        </p:spPr>
        <p:txBody>
          <a:bodyPr>
            <a:normAutofit/>
          </a:bodyPr>
          <a:lstStyle/>
          <a:p>
            <a:pPr algn="just"/>
            <a:r>
              <a:rPr lang="tr-TR" sz="2600" b="1" dirty="0"/>
              <a:t>ÜSD KARİYER PLANLAMA DERSİ ALAN ÖĞRENCİLER YETENEK TV ÜZERİNDEN BU DERSİN VİDEOLARINA ULAŞABİLİR. </a:t>
            </a:r>
          </a:p>
          <a:p>
            <a:pPr algn="just"/>
            <a:endParaRPr lang="tr-TR" sz="2600" b="1" dirty="0"/>
          </a:p>
          <a:p>
            <a:pPr algn="just"/>
            <a:r>
              <a:rPr lang="tr-TR" sz="2600" b="1" dirty="0"/>
              <a:t>STAJ YAPACAK ÖĞRENCİLER İŞ SAĞLIĞI VE GÜVENLİĞİ EĞİTİMİNİ TAMAMLAYARAK SİSTEM ÜZERİNDEN SERTİFİKASINI ALABİLİR VE STAJ YAPACAĞI YERE TESLİM EDEBİLİR</a:t>
            </a:r>
          </a:p>
        </p:txBody>
      </p:sp>
      <p:pic>
        <p:nvPicPr>
          <p:cNvPr id="6" name="Resim 5">
            <a:extLst>
              <a:ext uri="{FF2B5EF4-FFF2-40B4-BE49-F238E27FC236}">
                <a16:creationId xmlns:a16="http://schemas.microsoft.com/office/drawing/2014/main" id="{AA6BCF43-1AE4-A610-95AA-440E5648D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50543"/>
            <a:ext cx="3810000" cy="2114550"/>
          </a:xfrm>
          <a:prstGeom prst="rect">
            <a:avLst/>
          </a:prstGeom>
        </p:spPr>
      </p:pic>
    </p:spTree>
    <p:extLst>
      <p:ext uri="{BB962C8B-B14F-4D97-AF65-F5344CB8AC3E}">
        <p14:creationId xmlns:p14="http://schemas.microsoft.com/office/powerpoint/2010/main" val="3699649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0" name="İçerik Yer Tutucusu 2">
            <a:extLst>
              <a:ext uri="{FF2B5EF4-FFF2-40B4-BE49-F238E27FC236}">
                <a16:creationId xmlns:a16="http://schemas.microsoft.com/office/drawing/2014/main" id="{0851FE0A-CCFB-EA6D-FDEF-547A39345577}"/>
              </a:ext>
            </a:extLst>
          </p:cNvPr>
          <p:cNvGraphicFramePr>
            <a:graphicFrameLocks noGrp="1"/>
          </p:cNvGraphicFramePr>
          <p:nvPr>
            <p:ph idx="1"/>
            <p:extLst>
              <p:ext uri="{D42A27DB-BD31-4B8C-83A1-F6EECF244321}">
                <p14:modId xmlns:p14="http://schemas.microsoft.com/office/powerpoint/2010/main" val="3412031709"/>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02BE3C3E-5FDC-997C-F3A2-5C7B83D2A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503" y="-129136"/>
            <a:ext cx="3810000" cy="2114550"/>
          </a:xfrm>
          <a:prstGeom prst="rect">
            <a:avLst/>
          </a:prstGeom>
        </p:spPr>
      </p:pic>
    </p:spTree>
    <p:extLst>
      <p:ext uri="{BB962C8B-B14F-4D97-AF65-F5344CB8AC3E}">
        <p14:creationId xmlns:p14="http://schemas.microsoft.com/office/powerpoint/2010/main" val="46281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033" name="Rectangle 103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1035" name="Straight Connector 103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55DE3D8-F4AD-861D-B0D9-6A3C266BB2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360" b="14576"/>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5153DF74-55A2-46D1-7900-470F7D6A6B9A}"/>
              </a:ext>
            </a:extLst>
          </p:cNvPr>
          <p:cNvSpPr>
            <a:spLocks noGrp="1"/>
          </p:cNvSpPr>
          <p:nvPr>
            <p:ph type="title"/>
          </p:nvPr>
        </p:nvSpPr>
        <p:spPr>
          <a:xfrm>
            <a:off x="1024778" y="5575364"/>
            <a:ext cx="10058400" cy="822960"/>
          </a:xfrm>
        </p:spPr>
        <p:txBody>
          <a:bodyPr vert="horz" lIns="91440" tIns="45720" rIns="91440" bIns="45720" rtlCol="0" anchor="b">
            <a:noAutofit/>
          </a:bodyPr>
          <a:lstStyle/>
          <a:p>
            <a:pPr algn="ctr"/>
            <a:r>
              <a:rPr lang="en-US" sz="4000" b="1" dirty="0">
                <a:solidFill>
                  <a:srgbClr val="FFFFFF"/>
                </a:solidFill>
              </a:rPr>
              <a:t>KARİYER MERKEZİ </a:t>
            </a:r>
            <a:r>
              <a:rPr lang="tr-TR" sz="4000" b="1" dirty="0">
                <a:solidFill>
                  <a:srgbClr val="FFFFFF"/>
                </a:solidFill>
              </a:rPr>
              <a:t> </a:t>
            </a:r>
            <a:r>
              <a:rPr lang="en-US" sz="4000" b="1" dirty="0">
                <a:solidFill>
                  <a:srgbClr val="FFFFFF"/>
                </a:solidFill>
              </a:rPr>
              <a:t>ÜNİVERSİTE İÇERİSİNDE KARİYER SÖYLEŞİLERİ DÜZENLER</a:t>
            </a:r>
          </a:p>
        </p:txBody>
      </p:sp>
      <p:sp>
        <p:nvSpPr>
          <p:cNvPr id="1039" name="Rectangle 103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2738473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2">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5" name="Rectangle 14">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36" name="Straight Connector 16">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18">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0">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8" name="İçerik Yer Tutucusu 7" descr="metin, işaret içeren bir resim&#10;&#10;Açıklama otomatik olarak oluşturuldu">
            <a:extLst>
              <a:ext uri="{FF2B5EF4-FFF2-40B4-BE49-F238E27FC236}">
                <a16:creationId xmlns:a16="http://schemas.microsoft.com/office/drawing/2014/main" id="{6587D0C4-611C-2702-1699-B417BA3C4E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19" r="4069"/>
          <a:stretch/>
        </p:blipFill>
        <p:spPr>
          <a:xfrm>
            <a:off x="20" y="10"/>
            <a:ext cx="7977495" cy="4744794"/>
          </a:xfrm>
          <a:prstGeom prst="rect">
            <a:avLst/>
          </a:prstGeom>
        </p:spPr>
      </p:pic>
      <p:pic>
        <p:nvPicPr>
          <p:cNvPr id="6" name="İçerik Yer Tutucusu 5" descr="metin, kişi, grup, insanlar içeren bir resim&#10;&#10;Açıklama otomatik olarak oluşturuldu">
            <a:extLst>
              <a:ext uri="{FF2B5EF4-FFF2-40B4-BE49-F238E27FC236}">
                <a16:creationId xmlns:a16="http://schemas.microsoft.com/office/drawing/2014/main" id="{7ECBE517-034D-5482-1355-CF3D24D1D75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2087" r="21097" b="-1"/>
          <a:stretch/>
        </p:blipFill>
        <p:spPr>
          <a:xfrm>
            <a:off x="8138382" y="1965"/>
            <a:ext cx="4053618" cy="4747788"/>
          </a:xfrm>
          <a:prstGeom prst="rect">
            <a:avLst/>
          </a:prstGeom>
        </p:spPr>
      </p:pic>
      <p:sp>
        <p:nvSpPr>
          <p:cNvPr id="39" name="Rectangle 22">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B7790BEE-D547-4122-F324-BA79E5BA90E1}"/>
              </a:ext>
            </a:extLst>
          </p:cNvPr>
          <p:cNvSpPr>
            <a:spLocks noGrp="1"/>
          </p:cNvSpPr>
          <p:nvPr>
            <p:ph type="title"/>
          </p:nvPr>
        </p:nvSpPr>
        <p:spPr>
          <a:xfrm>
            <a:off x="1024778" y="5575364"/>
            <a:ext cx="10058400" cy="822960"/>
          </a:xfrm>
        </p:spPr>
        <p:txBody>
          <a:bodyPr vert="horz" lIns="91440" tIns="45720" rIns="91440" bIns="45720" rtlCol="0" anchor="b">
            <a:noAutofit/>
          </a:bodyPr>
          <a:lstStyle/>
          <a:p>
            <a:pPr algn="ctr"/>
            <a:r>
              <a:rPr lang="en-US" sz="4000" b="1" dirty="0">
                <a:solidFill>
                  <a:srgbClr val="FFFFFF"/>
                </a:solidFill>
              </a:rPr>
              <a:t>KARİYER MERKEZİ </a:t>
            </a:r>
            <a:r>
              <a:rPr lang="tr-TR" sz="4000" b="1" dirty="0">
                <a:solidFill>
                  <a:srgbClr val="FFFFFF"/>
                </a:solidFill>
              </a:rPr>
              <a:t> </a:t>
            </a:r>
            <a:r>
              <a:rPr lang="en-US" sz="4000" b="1" dirty="0">
                <a:solidFill>
                  <a:srgbClr val="FFFFFF"/>
                </a:solidFill>
              </a:rPr>
              <a:t>ÜNİVERSİTE İÇERİSİNDE </a:t>
            </a:r>
            <a:r>
              <a:rPr lang="tr-TR" sz="4000" b="1" dirty="0">
                <a:solidFill>
                  <a:srgbClr val="FFFFFF"/>
                </a:solidFill>
              </a:rPr>
              <a:t>ÇEŞİTLİ BULUŞMALAR ORGANİZE EDER</a:t>
            </a:r>
            <a:endParaRPr lang="en-US" sz="4000" b="1" dirty="0">
              <a:solidFill>
                <a:srgbClr val="FFFFFF"/>
              </a:solidFill>
            </a:endParaRPr>
          </a:p>
        </p:txBody>
      </p:sp>
    </p:spTree>
    <p:extLst>
      <p:ext uri="{BB962C8B-B14F-4D97-AF65-F5344CB8AC3E}">
        <p14:creationId xmlns:p14="http://schemas.microsoft.com/office/powerpoint/2010/main" val="298467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AFBBC2-17E5-7C0C-183B-B09E86BC6849}"/>
              </a:ext>
            </a:extLst>
          </p:cNvPr>
          <p:cNvSpPr>
            <a:spLocks noGrp="1"/>
          </p:cNvSpPr>
          <p:nvPr>
            <p:ph type="title"/>
          </p:nvPr>
        </p:nvSpPr>
        <p:spPr/>
        <p:txBody>
          <a:bodyPr>
            <a:normAutofit/>
          </a:bodyPr>
          <a:lstStyle/>
          <a:p>
            <a:r>
              <a:rPr lang="tr-TR" sz="6000" dirty="0"/>
              <a:t>İçindekiler</a:t>
            </a:r>
          </a:p>
        </p:txBody>
      </p:sp>
      <p:sp>
        <p:nvSpPr>
          <p:cNvPr id="3" name="İçerik Yer Tutucusu 2">
            <a:extLst>
              <a:ext uri="{FF2B5EF4-FFF2-40B4-BE49-F238E27FC236}">
                <a16:creationId xmlns:a16="http://schemas.microsoft.com/office/drawing/2014/main" id="{A0C2902A-2C04-9D37-20C2-D44AC5059F1D}"/>
              </a:ext>
            </a:extLst>
          </p:cNvPr>
          <p:cNvSpPr>
            <a:spLocks noGrp="1"/>
          </p:cNvSpPr>
          <p:nvPr>
            <p:ph idx="1"/>
          </p:nvPr>
        </p:nvSpPr>
        <p:spPr/>
        <p:txBody>
          <a:bodyPr>
            <a:normAutofit/>
          </a:bodyPr>
          <a:lstStyle/>
          <a:p>
            <a:r>
              <a:rPr lang="tr-TR" sz="4800" dirty="0"/>
              <a:t>Kariyer Merkezi’nin Yapısı</a:t>
            </a:r>
          </a:p>
          <a:p>
            <a:r>
              <a:rPr lang="tr-TR" sz="4800" dirty="0"/>
              <a:t>Online Platformlar</a:t>
            </a:r>
          </a:p>
          <a:p>
            <a:r>
              <a:rPr lang="tr-TR" sz="4800" dirty="0"/>
              <a:t>Faaliyetler</a:t>
            </a:r>
          </a:p>
          <a:p>
            <a:r>
              <a:rPr lang="tr-TR" sz="4800" dirty="0"/>
              <a:t>Kaynakça</a:t>
            </a:r>
          </a:p>
        </p:txBody>
      </p:sp>
      <p:pic>
        <p:nvPicPr>
          <p:cNvPr id="5" name="Resim 4" descr="logo içeren bir resim&#10;&#10;Açıklama otomatik olarak oluşturuldu">
            <a:extLst>
              <a:ext uri="{FF2B5EF4-FFF2-40B4-BE49-F238E27FC236}">
                <a16:creationId xmlns:a16="http://schemas.microsoft.com/office/drawing/2014/main" id="{E0F2D5FF-2D43-2462-3F56-63DE64B44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1845734"/>
            <a:ext cx="4228735" cy="4273611"/>
          </a:xfrm>
          <a:prstGeom prst="rect">
            <a:avLst/>
          </a:prstGeom>
        </p:spPr>
      </p:pic>
    </p:spTree>
    <p:extLst>
      <p:ext uri="{BB962C8B-B14F-4D97-AF65-F5344CB8AC3E}">
        <p14:creationId xmlns:p14="http://schemas.microsoft.com/office/powerpoint/2010/main" val="186233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İçerik Yer Tutucusu 4" descr="metin, iç mekan, tablo, birkaç içeren bir resim&#10;&#10;Açıklama otomatik olarak oluşturuldu">
            <a:extLst>
              <a:ext uri="{FF2B5EF4-FFF2-40B4-BE49-F238E27FC236}">
                <a16:creationId xmlns:a16="http://schemas.microsoft.com/office/drawing/2014/main" id="{E2582461-8515-3026-6635-7C13A3600F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982" b="14349"/>
          <a:stretch/>
        </p:blipFill>
        <p:spPr>
          <a:xfrm>
            <a:off x="-32" y="10"/>
            <a:ext cx="12192031" cy="4915066"/>
          </a:xfrm>
          <a:prstGeom prst="rect">
            <a:avLst/>
          </a:prstGeom>
        </p:spPr>
      </p:pic>
      <p:sp>
        <p:nvSpPr>
          <p:cNvPr id="16" name="Rectangle 15">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486FDB04-50D8-BAD9-5DA2-7EDB3C02646A}"/>
              </a:ext>
            </a:extLst>
          </p:cNvPr>
          <p:cNvSpPr>
            <a:spLocks noGrp="1"/>
          </p:cNvSpPr>
          <p:nvPr>
            <p:ph type="title"/>
          </p:nvPr>
        </p:nvSpPr>
        <p:spPr>
          <a:xfrm>
            <a:off x="1207658" y="5986844"/>
            <a:ext cx="10058400" cy="822960"/>
          </a:xfrm>
        </p:spPr>
        <p:txBody>
          <a:bodyPr vert="horz" lIns="91440" tIns="45720" rIns="91440" bIns="45720" rtlCol="0" anchor="b">
            <a:noAutofit/>
          </a:bodyPr>
          <a:lstStyle/>
          <a:p>
            <a:pPr marL="0" indent="0" algn="ctr"/>
            <a:r>
              <a:rPr lang="en-US" sz="4000" b="1" dirty="0">
                <a:solidFill>
                  <a:srgbClr val="FFFFFF"/>
                </a:solidFill>
              </a:rPr>
              <a:t>GİRİŞİMCİLİK AKADEMİSİ </a:t>
            </a:r>
            <a:br>
              <a:rPr lang="en-US" sz="4000" b="1" dirty="0">
                <a:solidFill>
                  <a:srgbClr val="FFFFFF"/>
                </a:solidFill>
                <a:sym typeface="Wingdings" panose="05000000000000000000" pitchFamily="2" charset="2"/>
              </a:rPr>
            </a:br>
            <a:r>
              <a:rPr lang="en-US" sz="4000" dirty="0">
                <a:solidFill>
                  <a:srgbClr val="FFFFFF"/>
                </a:solidFill>
              </a:rPr>
              <a:t>İŞ İNSANLARI İLE SİZİ BİR ARAYA GETİRİR</a:t>
            </a:r>
            <a:br>
              <a:rPr lang="en-US" sz="4000" dirty="0">
                <a:solidFill>
                  <a:srgbClr val="FFFFFF"/>
                </a:solidFill>
              </a:rPr>
            </a:br>
            <a:endParaRPr lang="en-US" sz="4000" dirty="0">
              <a:solidFill>
                <a:srgbClr val="FFFFFF"/>
              </a:solidFill>
            </a:endParaRPr>
          </a:p>
        </p:txBody>
      </p:sp>
      <p:sp>
        <p:nvSpPr>
          <p:cNvPr id="18" name="Rectangle 17">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3094376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DB81AC03-DFD8-9FC4-9C0E-0667B7DF27FF}"/>
              </a:ext>
            </a:extLst>
          </p:cNvPr>
          <p:cNvSpPr>
            <a:spLocks noGrp="1"/>
          </p:cNvSpPr>
          <p:nvPr>
            <p:ph type="title"/>
          </p:nvPr>
        </p:nvSpPr>
        <p:spPr>
          <a:xfrm>
            <a:off x="477078" y="516835"/>
            <a:ext cx="3100136" cy="3884343"/>
          </a:xfrm>
        </p:spPr>
        <p:txBody>
          <a:bodyPr>
            <a:normAutofit/>
          </a:bodyPr>
          <a:lstStyle/>
          <a:p>
            <a:pPr marL="0" indent="0"/>
            <a:r>
              <a:rPr lang="tr-TR" sz="2500" b="1" dirty="0"/>
              <a:t>İŞİN UZMANI</a:t>
            </a:r>
            <a:br>
              <a:rPr lang="tr-TR" sz="2500" b="1" dirty="0"/>
            </a:br>
            <a:br>
              <a:rPr lang="tr-TR" sz="2500" b="1" dirty="0"/>
            </a:br>
            <a:r>
              <a:rPr lang="tr-TR" sz="2500" b="1" dirty="0"/>
              <a:t> </a:t>
            </a:r>
            <a:br>
              <a:rPr lang="tr-TR" sz="2500" b="1" dirty="0"/>
            </a:br>
            <a:r>
              <a:rPr lang="tr-TR" sz="2500" dirty="0"/>
              <a:t>ALANINDA UZMAN KİŞİLER TECRÜBELERİNİ SUNAR</a:t>
            </a:r>
            <a:br>
              <a:rPr lang="tr-TR" sz="2500" dirty="0"/>
            </a:br>
            <a:endParaRPr lang="tr-TR" sz="2500" dirty="0"/>
          </a:p>
        </p:txBody>
      </p:sp>
      <p:cxnSp>
        <p:nvCxnSpPr>
          <p:cNvPr id="23" name="Straight Connector 2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A78099FE-7E21-75DE-CD6D-068379D87283}"/>
              </a:ext>
            </a:extLst>
          </p:cNvPr>
          <p:cNvSpPr>
            <a:spLocks noGrp="1"/>
          </p:cNvSpPr>
          <p:nvPr>
            <p:ph idx="1"/>
          </p:nvPr>
        </p:nvSpPr>
        <p:spPr>
          <a:xfrm>
            <a:off x="492371" y="2736574"/>
            <a:ext cx="3084844" cy="3366047"/>
          </a:xfrm>
        </p:spPr>
        <p:txBody>
          <a:bodyPr>
            <a:normAutofit/>
          </a:bodyPr>
          <a:lstStyle/>
          <a:p>
            <a:endParaRPr lang="tr-TR" sz="1500" dirty="0"/>
          </a:p>
          <a:p>
            <a:endParaRPr lang="tr-TR" sz="1500" dirty="0"/>
          </a:p>
          <a:p>
            <a:endParaRPr lang="tr-TR" sz="1500" dirty="0"/>
          </a:p>
          <a:p>
            <a:endParaRPr lang="tr-TR" sz="1500" dirty="0"/>
          </a:p>
        </p:txBody>
      </p:sp>
      <p:pic>
        <p:nvPicPr>
          <p:cNvPr id="6" name="Resim 5" descr="kişi, şahıs, iç mekan, zemin, mutfak içeren bir resim&#10;&#10;Açıklama otomatik olarak oluşturuldu">
            <a:extLst>
              <a:ext uri="{FF2B5EF4-FFF2-40B4-BE49-F238E27FC236}">
                <a16:creationId xmlns:a16="http://schemas.microsoft.com/office/drawing/2014/main" id="{50CC6D80-AF6A-EE68-1D09-F826272AD55C}"/>
              </a:ext>
            </a:extLst>
          </p:cNvPr>
          <p:cNvPicPr>
            <a:picLocks noChangeAspect="1"/>
          </p:cNvPicPr>
          <p:nvPr/>
        </p:nvPicPr>
        <p:blipFill rotWithShape="1">
          <a:blip r:embed="rId2">
            <a:extLst>
              <a:ext uri="{28A0092B-C50C-407E-A947-70E740481C1C}">
                <a14:useLocalDpi xmlns:a14="http://schemas.microsoft.com/office/drawing/2010/main" val="0"/>
              </a:ext>
            </a:extLst>
          </a:blip>
          <a:srcRect l="12037" r="21433"/>
          <a:stretch/>
        </p:blipFill>
        <p:spPr>
          <a:xfrm>
            <a:off x="3947672" y="68836"/>
            <a:ext cx="8111272" cy="6857990"/>
          </a:xfrm>
          <a:prstGeom prst="rect">
            <a:avLst/>
          </a:prstGeom>
        </p:spPr>
      </p:pic>
    </p:spTree>
    <p:extLst>
      <p:ext uri="{BB962C8B-B14F-4D97-AF65-F5344CB8AC3E}">
        <p14:creationId xmlns:p14="http://schemas.microsoft.com/office/powerpoint/2010/main" val="60902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7" name="Rectangle 2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29" name="Straight Connector 2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7" name="Resim 6">
            <a:extLst>
              <a:ext uri="{FF2B5EF4-FFF2-40B4-BE49-F238E27FC236}">
                <a16:creationId xmlns:a16="http://schemas.microsoft.com/office/drawing/2014/main" id="{7B787358-9BB2-521F-2C72-A22A063E1FFB}"/>
              </a:ext>
            </a:extLst>
          </p:cNvPr>
          <p:cNvPicPr>
            <a:picLocks noChangeAspect="1"/>
          </p:cNvPicPr>
          <p:nvPr/>
        </p:nvPicPr>
        <p:blipFill>
          <a:blip r:embed="rId2"/>
          <a:stretch>
            <a:fillRect/>
          </a:stretch>
        </p:blipFill>
        <p:spPr>
          <a:xfrm>
            <a:off x="-6220" y="-3785"/>
            <a:ext cx="7556905" cy="6781989"/>
          </a:xfrm>
          <a:prstGeom prst="rect">
            <a:avLst/>
          </a:prstGeom>
        </p:spPr>
      </p:pic>
      <p:sp>
        <p:nvSpPr>
          <p:cNvPr id="33" name="Rectangle 32">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47595DF8-A965-FCCF-A9AC-5C8DF7363ABC}"/>
              </a:ext>
            </a:extLst>
          </p:cNvPr>
          <p:cNvSpPr>
            <a:spLocks noGrp="1"/>
          </p:cNvSpPr>
          <p:nvPr>
            <p:ph type="title"/>
          </p:nvPr>
        </p:nvSpPr>
        <p:spPr>
          <a:xfrm>
            <a:off x="8096885" y="640080"/>
            <a:ext cx="3659246" cy="2926080"/>
          </a:xfrm>
        </p:spPr>
        <p:txBody>
          <a:bodyPr vert="horz" lIns="91440" tIns="45720" rIns="91440" bIns="45720" rtlCol="0" anchor="b">
            <a:normAutofit/>
          </a:bodyPr>
          <a:lstStyle/>
          <a:p>
            <a:pPr marL="0" indent="0"/>
            <a:r>
              <a:rPr lang="en-US" sz="3100" b="1" dirty="0">
                <a:solidFill>
                  <a:srgbClr val="FFFFFF"/>
                </a:solidFill>
              </a:rPr>
              <a:t>BAŞARI ÖYKÜLERİ</a:t>
            </a:r>
            <a:br>
              <a:rPr lang="en-US" sz="3100" b="1" dirty="0">
                <a:solidFill>
                  <a:srgbClr val="FFFFFF"/>
                </a:solidFill>
              </a:rPr>
            </a:br>
            <a:br>
              <a:rPr lang="en-US" sz="3100" b="1" dirty="0">
                <a:solidFill>
                  <a:srgbClr val="FFFFFF"/>
                </a:solidFill>
              </a:rPr>
            </a:br>
            <a:br>
              <a:rPr lang="en-US" sz="3100" b="1" dirty="0">
                <a:solidFill>
                  <a:srgbClr val="FFFFFF"/>
                </a:solidFill>
              </a:rPr>
            </a:br>
            <a:r>
              <a:rPr lang="en-US" sz="3100" dirty="0">
                <a:solidFill>
                  <a:srgbClr val="FFFFFF"/>
                </a:solidFill>
              </a:rPr>
              <a:t>MEZUNLARIN BAŞARI HİKAYELERİNİ PAYLAŞIR</a:t>
            </a:r>
            <a:br>
              <a:rPr lang="en-US" sz="3100" dirty="0">
                <a:solidFill>
                  <a:srgbClr val="FFFFFF"/>
                </a:solidFill>
              </a:rPr>
            </a:br>
            <a:endParaRPr lang="en-US" sz="3100" dirty="0">
              <a:solidFill>
                <a:srgbClr val="FFFFFF"/>
              </a:solidFill>
            </a:endParaRPr>
          </a:p>
        </p:txBody>
      </p:sp>
      <p:sp>
        <p:nvSpPr>
          <p:cNvPr id="35" name="Rectangle 34">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2819164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3" name="Rectangle 308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3085" name="Straight Connector 308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76" name="Picture 4" descr="Karabük Üniversitesi TTO Girişimcileri Tıp Mühendisliği Bölümü Öğrencileri">
            <a:extLst>
              <a:ext uri="{FF2B5EF4-FFF2-40B4-BE49-F238E27FC236}">
                <a16:creationId xmlns:a16="http://schemas.microsoft.com/office/drawing/2014/main" id="{7B31BB0A-5BEA-72B8-3345-A696F3E50A19}"/>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281" b="26050"/>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 name="Başlık 1">
            <a:extLst>
              <a:ext uri="{FF2B5EF4-FFF2-40B4-BE49-F238E27FC236}">
                <a16:creationId xmlns:a16="http://schemas.microsoft.com/office/drawing/2014/main" id="{E78977E1-155E-17AB-DD90-6AADCECC639D}"/>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dirty="0">
                <a:solidFill>
                  <a:srgbClr val="FFFFFF"/>
                </a:solidFill>
              </a:rPr>
              <a:t>EĞİTİMLER DÜZENLER</a:t>
            </a:r>
          </a:p>
        </p:txBody>
      </p:sp>
      <p:sp>
        <p:nvSpPr>
          <p:cNvPr id="3089" name="Rectangle 308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1355390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25CD9E69-4EFB-BB35-22D5-63B7C6A1CA05}"/>
              </a:ext>
            </a:extLst>
          </p:cNvPr>
          <p:cNvSpPr>
            <a:spLocks noGrp="1"/>
          </p:cNvSpPr>
          <p:nvPr>
            <p:ph type="title"/>
          </p:nvPr>
        </p:nvSpPr>
        <p:spPr>
          <a:xfrm>
            <a:off x="492370" y="516835"/>
            <a:ext cx="3084844" cy="2103875"/>
          </a:xfrm>
        </p:spPr>
        <p:txBody>
          <a:bodyPr>
            <a:normAutofit/>
          </a:bodyPr>
          <a:lstStyle/>
          <a:p>
            <a:r>
              <a:rPr lang="en-US" sz="3600" b="1" i="1" kern="1200" dirty="0">
                <a:solidFill>
                  <a:srgbClr val="FFFFFF"/>
                </a:solidFill>
                <a:latin typeface="+mj-lt"/>
                <a:ea typeface="+mj-ea"/>
                <a:cs typeface="+mj-cs"/>
              </a:rPr>
              <a:t>FUARLAR DÜZENLER VE FUARLARA KATILIM SAĞLAR</a:t>
            </a:r>
            <a:endParaRPr lang="tr-TR" sz="3600" dirty="0">
              <a:solidFill>
                <a:srgbClr val="FFFFFF"/>
              </a:solidFill>
            </a:endParaRPr>
          </a:p>
        </p:txBody>
      </p:sp>
      <p:sp>
        <p:nvSpPr>
          <p:cNvPr id="3" name="İçerik Yer Tutucusu 2">
            <a:extLst>
              <a:ext uri="{FF2B5EF4-FFF2-40B4-BE49-F238E27FC236}">
                <a16:creationId xmlns:a16="http://schemas.microsoft.com/office/drawing/2014/main" id="{A1032450-9A64-E89D-6F19-0F03DCEE89D7}"/>
              </a:ext>
            </a:extLst>
          </p:cNvPr>
          <p:cNvSpPr>
            <a:spLocks noGrp="1"/>
          </p:cNvSpPr>
          <p:nvPr>
            <p:ph idx="1"/>
          </p:nvPr>
        </p:nvSpPr>
        <p:spPr>
          <a:xfrm>
            <a:off x="492371" y="2653800"/>
            <a:ext cx="3084844" cy="3335519"/>
          </a:xfrm>
        </p:spPr>
        <p:txBody>
          <a:bodyPr>
            <a:normAutofit/>
          </a:bodyPr>
          <a:lstStyle/>
          <a:p>
            <a:endParaRPr lang="tr-TR" sz="1500" dirty="0">
              <a:solidFill>
                <a:srgbClr val="FFFFFF"/>
              </a:solidFill>
            </a:endParaRPr>
          </a:p>
          <a:p>
            <a:endParaRPr lang="tr-TR" sz="1500" dirty="0">
              <a:solidFill>
                <a:srgbClr val="FFFFFF"/>
              </a:solidFill>
            </a:endParaRPr>
          </a:p>
        </p:txBody>
      </p:sp>
      <p:pic>
        <p:nvPicPr>
          <p:cNvPr id="5" name="Resim 4" descr="metin, kişi, kalabalık içeren bir resim&#10;&#10;Açıklama otomatik olarak oluşturuldu">
            <a:extLst>
              <a:ext uri="{FF2B5EF4-FFF2-40B4-BE49-F238E27FC236}">
                <a16:creationId xmlns:a16="http://schemas.microsoft.com/office/drawing/2014/main" id="{A38B7C86-C147-79E7-126F-DBF786B2133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0059" r="-2" b="8138"/>
          <a:stretch/>
        </p:blipFill>
        <p:spPr>
          <a:xfrm>
            <a:off x="4075043" y="10"/>
            <a:ext cx="8111272" cy="6857990"/>
          </a:xfrm>
          <a:prstGeom prst="rect">
            <a:avLst/>
          </a:prstGeom>
        </p:spPr>
      </p:pic>
      <p:sp>
        <p:nvSpPr>
          <p:cNvPr id="14"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2170634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E1D12F7-430B-F8E5-31F1-D545ACB34034}"/>
              </a:ext>
            </a:extLst>
          </p:cNvPr>
          <p:cNvSpPr>
            <a:spLocks noGrp="1"/>
          </p:cNvSpPr>
          <p:nvPr>
            <p:ph idx="1"/>
          </p:nvPr>
        </p:nvSpPr>
        <p:spPr>
          <a:xfrm>
            <a:off x="680551" y="261648"/>
            <a:ext cx="11001165" cy="5276124"/>
          </a:xfrm>
        </p:spPr>
        <p:txBody>
          <a:bodyPr anchor="ctr">
            <a:normAutofit/>
          </a:bodyPr>
          <a:lstStyle/>
          <a:p>
            <a:r>
              <a:rPr lang="tr-TR" sz="2800" b="1" i="1" dirty="0">
                <a:solidFill>
                  <a:schemeClr val="tx1"/>
                </a:solidFill>
              </a:rPr>
              <a:t>Fuarlarda öğrenciler; </a:t>
            </a:r>
          </a:p>
          <a:p>
            <a:endParaRPr lang="tr-TR" sz="2800" b="1" i="1" dirty="0">
              <a:solidFill>
                <a:schemeClr val="tx1"/>
              </a:solidFill>
            </a:endParaRPr>
          </a:p>
          <a:p>
            <a:endParaRPr lang="tr-TR" sz="2800" dirty="0">
              <a:solidFill>
                <a:schemeClr val="tx1"/>
              </a:solidFill>
            </a:endParaRPr>
          </a:p>
          <a:p>
            <a:pPr algn="just">
              <a:buFont typeface="Wingdings" panose="05000000000000000000" pitchFamily="2" charset="2"/>
              <a:buChar char="Ø"/>
            </a:pPr>
            <a:r>
              <a:rPr lang="tr-TR" sz="2800" dirty="0"/>
              <a:t>İşverenlere iş ve staj başvurusu yapabilir, iş dünyası hakkında bilgiler edinir.</a:t>
            </a:r>
          </a:p>
          <a:p>
            <a:pPr algn="just">
              <a:buFont typeface="Wingdings" panose="05000000000000000000" pitchFamily="2" charset="2"/>
              <a:buChar char="Ø"/>
            </a:pPr>
            <a:r>
              <a:rPr lang="tr-TR" sz="2800" dirty="0"/>
              <a:t>Projelerini işverenlere sunabilir ve projeleri için sponsor bulabilir.</a:t>
            </a:r>
          </a:p>
          <a:p>
            <a:pPr algn="just">
              <a:buFont typeface="Wingdings" panose="05000000000000000000" pitchFamily="2" charset="2"/>
              <a:buChar char="Ø"/>
            </a:pPr>
            <a:r>
              <a:rPr lang="tr-TR" sz="2800" dirty="0"/>
              <a:t>Fuarlarda gerçekleştirilen seminerlere katılabilir.</a:t>
            </a:r>
          </a:p>
          <a:p>
            <a:pPr algn="just">
              <a:buFont typeface="Wingdings" panose="05000000000000000000" pitchFamily="2" charset="2"/>
              <a:buChar char="Ø"/>
            </a:pPr>
            <a:r>
              <a:rPr lang="tr-TR" sz="2800" dirty="0"/>
              <a:t>Uygulamalı veya teorik eğitimlere katılım sağlayabilir.</a:t>
            </a:r>
          </a:p>
          <a:p>
            <a:endParaRPr lang="tr-TR" dirty="0"/>
          </a:p>
        </p:txBody>
      </p:sp>
    </p:spTree>
    <p:extLst>
      <p:ext uri="{BB962C8B-B14F-4D97-AF65-F5344CB8AC3E}">
        <p14:creationId xmlns:p14="http://schemas.microsoft.com/office/powerpoint/2010/main" val="278288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çerik Yer Tutucusu 3" descr="kişi, adam, kırmızı içeren bir resim&#10;&#10;Açıklama otomatik olarak oluşturuldu">
            <a:extLst>
              <a:ext uri="{FF2B5EF4-FFF2-40B4-BE49-F238E27FC236}">
                <a16:creationId xmlns:a16="http://schemas.microsoft.com/office/drawing/2014/main" id="{F978C8D7-3FDD-3D3B-EB7A-657666EDF8AD}"/>
              </a:ext>
            </a:extLst>
          </p:cNvPr>
          <p:cNvPicPr>
            <a:picLocks noChangeAspect="1"/>
          </p:cNvPicPr>
          <p:nvPr/>
        </p:nvPicPr>
        <p:blipFill rotWithShape="1">
          <a:blip r:embed="rId2">
            <a:extLst>
              <a:ext uri="{28A0092B-C50C-407E-A947-70E740481C1C}">
                <a14:useLocalDpi xmlns:a14="http://schemas.microsoft.com/office/drawing/2010/main" val="0"/>
              </a:ext>
            </a:extLst>
          </a:blip>
          <a:srcRect l="36155" r="7284" b="1"/>
          <a:stretch/>
        </p:blipFill>
        <p:spPr>
          <a:xfrm>
            <a:off x="1298938" y="312625"/>
            <a:ext cx="5317492" cy="5758333"/>
          </a:xfrm>
          <a:prstGeom prst="rect">
            <a:avLst/>
          </a:prstGeom>
        </p:spPr>
      </p:pic>
      <p:pic>
        <p:nvPicPr>
          <p:cNvPr id="2" name="İçerik Yer Tutucusu 4" descr="kişi, yer, insanlar, grup içeren bir resim&#10;&#10;Açıklama otomatik olarak oluşturuldu">
            <a:extLst>
              <a:ext uri="{FF2B5EF4-FFF2-40B4-BE49-F238E27FC236}">
                <a16:creationId xmlns:a16="http://schemas.microsoft.com/office/drawing/2014/main" id="{536D35D0-F369-4E82-DDE6-0A62E9171C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6430" y="312625"/>
            <a:ext cx="3985877" cy="2552600"/>
          </a:xfrm>
          <a:prstGeom prst="rect">
            <a:avLst/>
          </a:prstGeom>
        </p:spPr>
      </p:pic>
      <p:pic>
        <p:nvPicPr>
          <p:cNvPr id="11" name="Resim 10" descr="metin, kişi, insanlar, grup içeren bir resim&#10;&#10;Açıklama otomatik olarak oluşturuldu">
            <a:extLst>
              <a:ext uri="{FF2B5EF4-FFF2-40B4-BE49-F238E27FC236}">
                <a16:creationId xmlns:a16="http://schemas.microsoft.com/office/drawing/2014/main" id="{49ABE674-51F6-91BB-DF46-D5FBA7CA8206}"/>
              </a:ext>
            </a:extLst>
          </p:cNvPr>
          <p:cNvPicPr>
            <a:picLocks noChangeAspect="1"/>
          </p:cNvPicPr>
          <p:nvPr/>
        </p:nvPicPr>
        <p:blipFill rotWithShape="1">
          <a:blip r:embed="rId4">
            <a:extLst>
              <a:ext uri="{28A0092B-C50C-407E-A947-70E740481C1C}">
                <a14:useLocalDpi xmlns:a14="http://schemas.microsoft.com/office/drawing/2010/main" val="0"/>
              </a:ext>
            </a:extLst>
          </a:blip>
          <a:srcRect l="6601" r="17673" b="3"/>
          <a:stretch/>
        </p:blipFill>
        <p:spPr>
          <a:xfrm>
            <a:off x="6616430" y="2865225"/>
            <a:ext cx="3985502" cy="3205733"/>
          </a:xfrm>
          <a:prstGeom prst="rect">
            <a:avLst/>
          </a:prstGeom>
        </p:spPr>
      </p:pic>
      <p:sp>
        <p:nvSpPr>
          <p:cNvPr id="9" name="Metin kutusu 8">
            <a:extLst>
              <a:ext uri="{FF2B5EF4-FFF2-40B4-BE49-F238E27FC236}">
                <a16:creationId xmlns:a16="http://schemas.microsoft.com/office/drawing/2014/main" id="{B934F57D-AD78-D57D-48A9-E65DEC84D567}"/>
              </a:ext>
            </a:extLst>
          </p:cNvPr>
          <p:cNvSpPr txBox="1"/>
          <p:nvPr/>
        </p:nvSpPr>
        <p:spPr>
          <a:xfrm>
            <a:off x="3056283" y="3254273"/>
            <a:ext cx="6112564" cy="369332"/>
          </a:xfrm>
          <a:prstGeom prst="rect">
            <a:avLst/>
          </a:prstGeom>
          <a:noFill/>
        </p:spPr>
        <p:txBody>
          <a:bodyPr wrap="square">
            <a:spAutoFit/>
          </a:bodyPr>
          <a:lstStyle/>
          <a:p>
            <a:endParaRPr lang="tr-TR" dirty="0"/>
          </a:p>
        </p:txBody>
      </p:sp>
    </p:spTree>
    <p:extLst>
      <p:ext uri="{BB962C8B-B14F-4D97-AF65-F5344CB8AC3E}">
        <p14:creationId xmlns:p14="http://schemas.microsoft.com/office/powerpoint/2010/main" val="2813363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66D605-451B-8B29-1E7B-A3D413BA91D1}"/>
              </a:ext>
            </a:extLst>
          </p:cNvPr>
          <p:cNvSpPr>
            <a:spLocks noGrp="1"/>
          </p:cNvSpPr>
          <p:nvPr>
            <p:ph type="title"/>
          </p:nvPr>
        </p:nvSpPr>
        <p:spPr>
          <a:xfrm>
            <a:off x="490537" y="5390015"/>
            <a:ext cx="11210925" cy="744836"/>
          </a:xfrm>
        </p:spPr>
        <p:txBody>
          <a:bodyPr vert="horz" lIns="91440" tIns="45720" rIns="91440" bIns="45720" rtlCol="0" anchor="ctr">
            <a:normAutofit/>
          </a:bodyPr>
          <a:lstStyle/>
          <a:p>
            <a:pPr algn="ctr"/>
            <a:endParaRPr lang="en-US" sz="3600" dirty="0">
              <a:solidFill>
                <a:schemeClr val="tx1">
                  <a:lumMod val="85000"/>
                  <a:lumOff val="15000"/>
                </a:schemeClr>
              </a:solidFill>
            </a:endParaRPr>
          </a:p>
        </p:txBody>
      </p:sp>
      <p:sp>
        <p:nvSpPr>
          <p:cNvPr id="16" name="İçerik Yer Tutucusu 15">
            <a:extLst>
              <a:ext uri="{FF2B5EF4-FFF2-40B4-BE49-F238E27FC236}">
                <a16:creationId xmlns:a16="http://schemas.microsoft.com/office/drawing/2014/main" id="{717F2A29-7B03-C870-813B-8DFDD80C8C73}"/>
              </a:ext>
            </a:extLst>
          </p:cNvPr>
          <p:cNvSpPr>
            <a:spLocks noGrp="1"/>
          </p:cNvSpPr>
          <p:nvPr>
            <p:ph idx="1"/>
          </p:nvPr>
        </p:nvSpPr>
        <p:spPr/>
        <p:txBody>
          <a:bodyPr/>
          <a:lstStyle/>
          <a:p>
            <a:endParaRPr lang="tr-TR" dirty="0"/>
          </a:p>
          <a:p>
            <a:endParaRPr lang="tr-TR" dirty="0"/>
          </a:p>
        </p:txBody>
      </p:sp>
      <p:pic>
        <p:nvPicPr>
          <p:cNvPr id="20" name="Resim 19" descr="iç mekan, insanlar, kalabalık içeren bir resim&#10;&#10;Açıklama otomatik olarak oluşturuldu">
            <a:extLst>
              <a:ext uri="{FF2B5EF4-FFF2-40B4-BE49-F238E27FC236}">
                <a16:creationId xmlns:a16="http://schemas.microsoft.com/office/drawing/2014/main" id="{6B8C728C-BB7B-5638-9EE2-6C49B3844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515"/>
            <a:ext cx="12192000" cy="7735261"/>
          </a:xfrm>
          <a:prstGeom prst="rect">
            <a:avLst/>
          </a:prstGeom>
        </p:spPr>
      </p:pic>
    </p:spTree>
    <p:extLst>
      <p:ext uri="{BB962C8B-B14F-4D97-AF65-F5344CB8AC3E}">
        <p14:creationId xmlns:p14="http://schemas.microsoft.com/office/powerpoint/2010/main" val="3154478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42F406CB-CF77-743B-8BE6-7C8BB0E62D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8056" y="634850"/>
            <a:ext cx="5287944" cy="5274154"/>
          </a:xfrm>
          <a:prstGeom prst="rect">
            <a:avLst/>
          </a:prstGeom>
          <a:noFill/>
          <a:ln>
            <a:noFill/>
          </a:ln>
        </p:spPr>
      </p:pic>
      <p:pic>
        <p:nvPicPr>
          <p:cNvPr id="5" name="Resim 4" descr="metin, tavan, iç mekan içeren bir resim&#10;&#10;Açıklama otomatik olarak oluşturuldu">
            <a:extLst>
              <a:ext uri="{FF2B5EF4-FFF2-40B4-BE49-F238E27FC236}">
                <a16:creationId xmlns:a16="http://schemas.microsoft.com/office/drawing/2014/main" id="{9BD28286-FE25-B817-ED79-4B4BA02B40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4850"/>
            <a:ext cx="5327271" cy="5274154"/>
          </a:xfrm>
          <a:prstGeom prst="rect">
            <a:avLst/>
          </a:prstGeom>
          <a:noFill/>
          <a:ln>
            <a:noFill/>
          </a:ln>
        </p:spPr>
      </p:pic>
    </p:spTree>
    <p:extLst>
      <p:ext uri="{BB962C8B-B14F-4D97-AF65-F5344CB8AC3E}">
        <p14:creationId xmlns:p14="http://schemas.microsoft.com/office/powerpoint/2010/main" val="2267630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1C076653-1148-EC46-D7DC-8466618159B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9154" y="980669"/>
            <a:ext cx="5190536" cy="4896661"/>
          </a:xfrm>
          <a:prstGeom prst="rect">
            <a:avLst/>
          </a:prstGeom>
          <a:noFill/>
          <a:ln>
            <a:noFill/>
          </a:ln>
        </p:spPr>
      </p:pic>
      <p:pic>
        <p:nvPicPr>
          <p:cNvPr id="5" name="Resim 4" descr="büyük salon, yemek odası, kalabalık içeren bir resim&#10;&#10;Açıklama otomatik olarak oluşturuldu">
            <a:extLst>
              <a:ext uri="{FF2B5EF4-FFF2-40B4-BE49-F238E27FC236}">
                <a16:creationId xmlns:a16="http://schemas.microsoft.com/office/drawing/2014/main" id="{01506B6F-CB5F-F0B6-367A-E12061CBD1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9690" y="980668"/>
            <a:ext cx="5417575" cy="4896661"/>
          </a:xfrm>
          <a:prstGeom prst="rect">
            <a:avLst/>
          </a:prstGeom>
          <a:noFill/>
          <a:ln>
            <a:noFill/>
          </a:ln>
        </p:spPr>
      </p:pic>
    </p:spTree>
    <p:extLst>
      <p:ext uri="{BB962C8B-B14F-4D97-AF65-F5344CB8AC3E}">
        <p14:creationId xmlns:p14="http://schemas.microsoft.com/office/powerpoint/2010/main" val="408187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E94D2A-0963-708C-B890-07F7CA04B662}"/>
              </a:ext>
            </a:extLst>
          </p:cNvPr>
          <p:cNvSpPr>
            <a:spLocks noGrp="1"/>
          </p:cNvSpPr>
          <p:nvPr>
            <p:ph type="title"/>
          </p:nvPr>
        </p:nvSpPr>
        <p:spPr>
          <a:xfrm>
            <a:off x="1097280" y="286603"/>
            <a:ext cx="10058400" cy="702303"/>
          </a:xfrm>
        </p:spPr>
        <p:txBody>
          <a:bodyPr>
            <a:normAutofit fontScale="90000"/>
          </a:bodyPr>
          <a:lstStyle/>
          <a:p>
            <a:r>
              <a:rPr lang="tr-TR" dirty="0"/>
              <a:t>Kariyer Merkezi’nin Yapısı</a:t>
            </a:r>
          </a:p>
        </p:txBody>
      </p:sp>
      <p:pic>
        <p:nvPicPr>
          <p:cNvPr id="6" name="İçerik Yer Tutucusu 5" descr="metin, ekran görüntüsü, yazı tipi, tasarım içeren bir resim">
            <a:extLst>
              <a:ext uri="{FF2B5EF4-FFF2-40B4-BE49-F238E27FC236}">
                <a16:creationId xmlns:a16="http://schemas.microsoft.com/office/drawing/2014/main" id="{59857B2E-A11B-FA23-C677-A24CBC3AB3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435511"/>
            <a:ext cx="10058400" cy="4433478"/>
          </a:xfrm>
        </p:spPr>
      </p:pic>
    </p:spTree>
    <p:extLst>
      <p:ext uri="{BB962C8B-B14F-4D97-AF65-F5344CB8AC3E}">
        <p14:creationId xmlns:p14="http://schemas.microsoft.com/office/powerpoint/2010/main" val="150419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297009D-23FE-068D-7BCD-B4204BCD826C}"/>
              </a:ext>
            </a:extLst>
          </p:cNvPr>
          <p:cNvSpPr>
            <a:spLocks noGrp="1"/>
          </p:cNvSpPr>
          <p:nvPr>
            <p:ph type="title"/>
          </p:nvPr>
        </p:nvSpPr>
        <p:spPr>
          <a:xfrm>
            <a:off x="477078" y="516835"/>
            <a:ext cx="3100136" cy="2103875"/>
          </a:xfrm>
        </p:spPr>
        <p:txBody>
          <a:bodyPr>
            <a:normAutofit/>
          </a:bodyPr>
          <a:lstStyle/>
          <a:p>
            <a:r>
              <a:rPr lang="tr-TR" sz="3600" i="1" dirty="0"/>
              <a:t>BİZ NEREDEYİZ ?</a:t>
            </a:r>
          </a:p>
        </p:txBody>
      </p:sp>
      <p:cxnSp>
        <p:nvCxnSpPr>
          <p:cNvPr id="13" name="Straight Connector 1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72FEB67-F991-10CC-2756-713864A70BFC}"/>
              </a:ext>
            </a:extLst>
          </p:cNvPr>
          <p:cNvSpPr>
            <a:spLocks noGrp="1"/>
          </p:cNvSpPr>
          <p:nvPr>
            <p:ph idx="1"/>
          </p:nvPr>
        </p:nvSpPr>
        <p:spPr>
          <a:xfrm>
            <a:off x="495100" y="3429000"/>
            <a:ext cx="3084844" cy="3366047"/>
          </a:xfrm>
        </p:spPr>
        <p:txBody>
          <a:bodyPr>
            <a:normAutofit/>
          </a:bodyPr>
          <a:lstStyle/>
          <a:p>
            <a:pPr marL="0" indent="0">
              <a:buNone/>
            </a:pPr>
            <a:r>
              <a:rPr lang="tr-TR" sz="3000" dirty="0"/>
              <a:t>ÖĞRENCİ İŞLERİ BİNASI 3. KATTAYIZ.</a:t>
            </a:r>
          </a:p>
        </p:txBody>
      </p:sp>
      <p:pic>
        <p:nvPicPr>
          <p:cNvPr id="6" name="İçerik Yer Tutucusu 4" descr="metin, yer, iç mekan içeren bir resim&#10;&#10;Açıklama otomatik olarak oluşturuldu">
            <a:extLst>
              <a:ext uri="{FF2B5EF4-FFF2-40B4-BE49-F238E27FC236}">
                <a16:creationId xmlns:a16="http://schemas.microsoft.com/office/drawing/2014/main" id="{1AFCEB8C-B422-F6AA-71A5-C596CDA98D50}"/>
              </a:ext>
            </a:extLst>
          </p:cNvPr>
          <p:cNvPicPr>
            <a:picLocks noChangeAspect="1"/>
          </p:cNvPicPr>
          <p:nvPr/>
        </p:nvPicPr>
        <p:blipFill rotWithShape="1">
          <a:blip r:embed="rId2">
            <a:extLst>
              <a:ext uri="{28A0092B-C50C-407E-A947-70E740481C1C}">
                <a14:useLocalDpi xmlns:a14="http://schemas.microsoft.com/office/drawing/2010/main" val="0"/>
              </a:ext>
            </a:extLst>
          </a:blip>
          <a:srcRect l="1794" r="31380"/>
          <a:stretch/>
        </p:blipFill>
        <p:spPr>
          <a:xfrm>
            <a:off x="4075043" y="10"/>
            <a:ext cx="8111272" cy="6857990"/>
          </a:xfrm>
          <a:prstGeom prst="rect">
            <a:avLst/>
          </a:prstGeom>
        </p:spPr>
      </p:pic>
    </p:spTree>
    <p:extLst>
      <p:ext uri="{BB962C8B-B14F-4D97-AF65-F5344CB8AC3E}">
        <p14:creationId xmlns:p14="http://schemas.microsoft.com/office/powerpoint/2010/main" val="62838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yer, iç mekan, duvar, tablo içeren bir resim&#10;&#10;Açıklama otomatik olarak oluşturuldu">
            <a:extLst>
              <a:ext uri="{FF2B5EF4-FFF2-40B4-BE49-F238E27FC236}">
                <a16:creationId xmlns:a16="http://schemas.microsoft.com/office/drawing/2014/main" id="{48DFCF35-1710-A377-BDC7-6352127A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38553"/>
            <a:ext cx="5875866" cy="5380893"/>
          </a:xfrm>
          <a:prstGeom prst="rect">
            <a:avLst/>
          </a:prstGeom>
        </p:spPr>
      </p:pic>
      <p:pic>
        <p:nvPicPr>
          <p:cNvPr id="15" name="İçerik Yer Tutucusu 14" descr="yer, duvar, iç mekan, konferans salonu içeren bir resim&#10;&#10;Açıklama otomatik olarak oluşturuldu">
            <a:extLst>
              <a:ext uri="{FF2B5EF4-FFF2-40B4-BE49-F238E27FC236}">
                <a16:creationId xmlns:a16="http://schemas.microsoft.com/office/drawing/2014/main" id="{B0DC8C2D-1ABF-E05E-3319-E50F8B39A4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38554"/>
            <a:ext cx="6096000" cy="5303472"/>
          </a:xfrm>
        </p:spPr>
      </p:pic>
    </p:spTree>
    <p:extLst>
      <p:ext uri="{BB962C8B-B14F-4D97-AF65-F5344CB8AC3E}">
        <p14:creationId xmlns:p14="http://schemas.microsoft.com/office/powerpoint/2010/main" val="3388285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4E5F55-3E6A-56B4-F1CD-70B3A016E309}"/>
              </a:ext>
            </a:extLst>
          </p:cNvPr>
          <p:cNvSpPr>
            <a:spLocks noGrp="1"/>
          </p:cNvSpPr>
          <p:nvPr>
            <p:ph type="title"/>
          </p:nvPr>
        </p:nvSpPr>
        <p:spPr/>
        <p:txBody>
          <a:bodyPr/>
          <a:lstStyle/>
          <a:p>
            <a:r>
              <a:rPr lang="tr-TR" dirty="0"/>
              <a:t>Kaynakça</a:t>
            </a:r>
          </a:p>
        </p:txBody>
      </p:sp>
      <p:sp>
        <p:nvSpPr>
          <p:cNvPr id="3" name="İçerik Yer Tutucusu 2">
            <a:extLst>
              <a:ext uri="{FF2B5EF4-FFF2-40B4-BE49-F238E27FC236}">
                <a16:creationId xmlns:a16="http://schemas.microsoft.com/office/drawing/2014/main" id="{472EAF0D-FEAF-652E-0D34-CDB77650B25F}"/>
              </a:ext>
            </a:extLst>
          </p:cNvPr>
          <p:cNvSpPr>
            <a:spLocks noGrp="1"/>
          </p:cNvSpPr>
          <p:nvPr>
            <p:ph idx="1"/>
          </p:nvPr>
        </p:nvSpPr>
        <p:spPr/>
        <p:txBody>
          <a:bodyPr>
            <a:normAutofit/>
          </a:bodyPr>
          <a:lstStyle/>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hlinkClick r:id="rId2"/>
              </a:rPr>
              <a:t>https://kariyer.karabuk.edu.tr/icerikGoster.aspx?K=S&amp;id=2&amp;BA=index.aspx</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hlinkClick r:id="rId3"/>
              </a:rPr>
              <a:t>https://kariyerkapisi.cbiko.gov.tr/</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b="0" i="0" dirty="0">
                <a:solidFill>
                  <a:srgbClr val="222222"/>
                </a:solidFill>
                <a:effectLst/>
                <a:latin typeface="Times New Roman" panose="02020603050405020304" pitchFamily="18" charset="0"/>
                <a:cs typeface="Times New Roman" panose="02020603050405020304" pitchFamily="18" charset="0"/>
              </a:rPr>
              <a:t>ÖZDEN, M. (2015). Üniversite yönetmelikleri çerçevesinde kariyer merkezlerinin amaç ve faaliyetleri. </a:t>
            </a:r>
            <a:r>
              <a:rPr lang="tr-TR" sz="1800" b="0" i="1" dirty="0">
                <a:solidFill>
                  <a:srgbClr val="222222"/>
                </a:solidFill>
                <a:effectLst/>
                <a:latin typeface="Times New Roman" panose="02020603050405020304" pitchFamily="18" charset="0"/>
                <a:cs typeface="Times New Roman" panose="02020603050405020304" pitchFamily="18" charset="0"/>
              </a:rPr>
              <a:t>Karadeniz Sosyal Bilimler Dergisi</a:t>
            </a:r>
            <a:r>
              <a:rPr lang="tr-TR" sz="1800" b="0" i="0" dirty="0">
                <a:solidFill>
                  <a:srgbClr val="222222"/>
                </a:solidFill>
                <a:effectLst/>
                <a:latin typeface="Times New Roman" panose="02020603050405020304" pitchFamily="18" charset="0"/>
                <a:cs typeface="Times New Roman" panose="02020603050405020304" pitchFamily="18" charset="0"/>
              </a:rPr>
              <a:t>, </a:t>
            </a:r>
            <a:r>
              <a:rPr lang="tr-TR" sz="1800" b="0" i="1" dirty="0">
                <a:solidFill>
                  <a:srgbClr val="222222"/>
                </a:solidFill>
                <a:effectLst/>
                <a:latin typeface="Times New Roman" panose="02020603050405020304" pitchFamily="18" charset="0"/>
                <a:cs typeface="Times New Roman" panose="02020603050405020304" pitchFamily="18" charset="0"/>
              </a:rPr>
              <a:t>7</a:t>
            </a:r>
            <a:r>
              <a:rPr lang="tr-TR" sz="1800" b="0" i="0" dirty="0">
                <a:solidFill>
                  <a:srgbClr val="222222"/>
                </a:solidFill>
                <a:effectLst/>
                <a:latin typeface="Times New Roman" panose="02020603050405020304" pitchFamily="18" charset="0"/>
                <a:cs typeface="Times New Roman" panose="02020603050405020304" pitchFamily="18" charset="0"/>
              </a:rPr>
              <a:t>(12), 146-170.</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b="0" i="0" dirty="0">
                <a:solidFill>
                  <a:srgbClr val="222222"/>
                </a:solidFill>
                <a:effectLst/>
                <a:latin typeface="Times New Roman" panose="02020603050405020304" pitchFamily="18" charset="0"/>
                <a:cs typeface="Times New Roman" panose="02020603050405020304" pitchFamily="18" charset="0"/>
              </a:rPr>
              <a:t>Cevher, E. (2015). Üniversitelerde kariyer planlama faaliyetleri ekseninde kariyer merkezlerine yönelik bir araştırma. </a:t>
            </a:r>
            <a:r>
              <a:rPr lang="tr-TR" sz="1800" b="0" i="1" dirty="0">
                <a:solidFill>
                  <a:srgbClr val="222222"/>
                </a:solidFill>
                <a:effectLst/>
                <a:latin typeface="Times New Roman" panose="02020603050405020304" pitchFamily="18" charset="0"/>
                <a:cs typeface="Times New Roman" panose="02020603050405020304" pitchFamily="18" charset="0"/>
              </a:rPr>
              <a:t>Karabük Üniversitesi Sosyal Bilimler Enstitüsü Dergisi</a:t>
            </a:r>
            <a:r>
              <a:rPr lang="tr-TR" sz="1800" b="0" i="0" dirty="0">
                <a:solidFill>
                  <a:srgbClr val="222222"/>
                </a:solidFill>
                <a:effectLst/>
                <a:latin typeface="Times New Roman" panose="02020603050405020304" pitchFamily="18" charset="0"/>
                <a:cs typeface="Times New Roman" panose="02020603050405020304" pitchFamily="18" charset="0"/>
              </a:rPr>
              <a:t>, </a:t>
            </a:r>
            <a:r>
              <a:rPr lang="tr-TR" sz="1800" b="0" i="1" dirty="0">
                <a:solidFill>
                  <a:srgbClr val="222222"/>
                </a:solidFill>
                <a:effectLst/>
                <a:latin typeface="Times New Roman" panose="02020603050405020304" pitchFamily="18" charset="0"/>
                <a:cs typeface="Times New Roman" panose="02020603050405020304" pitchFamily="18" charset="0"/>
              </a:rPr>
              <a:t>5</a:t>
            </a:r>
            <a:r>
              <a:rPr lang="tr-TR" sz="1800" b="0" i="0" dirty="0">
                <a:solidFill>
                  <a:srgbClr val="222222"/>
                </a:solidFill>
                <a:effectLst/>
                <a:latin typeface="Times New Roman" panose="02020603050405020304" pitchFamily="18" charset="0"/>
                <a:cs typeface="Times New Roman" panose="02020603050405020304" pitchFamily="18" charset="0"/>
              </a:rPr>
              <a:t>(2), 164-177.</a:t>
            </a:r>
          </a:p>
          <a:p>
            <a:pPr marL="457200" indent="-457200" algn="just">
              <a:buFont typeface="+mj-lt"/>
              <a:buAutoNum type="arabicPeriod"/>
            </a:pPr>
            <a:r>
              <a:rPr lang="tr-TR" sz="1800" b="0" i="0" dirty="0">
                <a:solidFill>
                  <a:srgbClr val="222222"/>
                </a:solidFill>
                <a:effectLst/>
                <a:latin typeface="Times New Roman" panose="02020603050405020304" pitchFamily="18" charset="0"/>
                <a:cs typeface="Times New Roman" panose="02020603050405020304" pitchFamily="18" charset="0"/>
              </a:rPr>
              <a:t>GÜLMEZ, N., &amp; OKUR, M. E. (2021). Üniversite kariyer merkezlerinin dünyadaki gelişimi ve Türkiye örneği. </a:t>
            </a:r>
            <a:r>
              <a:rPr lang="tr-TR" sz="1800" b="0" i="1" dirty="0" err="1">
                <a:solidFill>
                  <a:srgbClr val="222222"/>
                </a:solidFill>
                <a:effectLst/>
                <a:latin typeface="Times New Roman" panose="02020603050405020304" pitchFamily="18" charset="0"/>
                <a:cs typeface="Times New Roman" panose="02020603050405020304" pitchFamily="18" charset="0"/>
              </a:rPr>
              <a:t>TroyAcademy</a:t>
            </a:r>
            <a:r>
              <a:rPr lang="tr-TR" sz="1800" b="0" i="0" dirty="0">
                <a:solidFill>
                  <a:srgbClr val="222222"/>
                </a:solidFill>
                <a:effectLst/>
                <a:latin typeface="Times New Roman" panose="02020603050405020304" pitchFamily="18" charset="0"/>
                <a:cs typeface="Times New Roman" panose="02020603050405020304" pitchFamily="18" charset="0"/>
              </a:rPr>
              <a:t>, </a:t>
            </a:r>
            <a:r>
              <a:rPr lang="tr-TR" sz="1800" b="0" i="1" dirty="0">
                <a:solidFill>
                  <a:srgbClr val="222222"/>
                </a:solidFill>
                <a:effectLst/>
                <a:latin typeface="Times New Roman" panose="02020603050405020304" pitchFamily="18" charset="0"/>
                <a:cs typeface="Times New Roman" panose="02020603050405020304" pitchFamily="18" charset="0"/>
              </a:rPr>
              <a:t>6</a:t>
            </a:r>
            <a:r>
              <a:rPr lang="tr-TR" sz="1800" b="0" i="0" dirty="0">
                <a:solidFill>
                  <a:srgbClr val="222222"/>
                </a:solidFill>
                <a:effectLst/>
                <a:latin typeface="Times New Roman" panose="02020603050405020304" pitchFamily="18" charset="0"/>
                <a:cs typeface="Times New Roman" panose="02020603050405020304" pitchFamily="18" charset="0"/>
              </a:rPr>
              <a:t>(1), 137-157.</a:t>
            </a:r>
          </a:p>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hlinkClick r:id="rId4"/>
              </a:rPr>
              <a:t>https://www.yetenekkapisi.org/</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rPr>
              <a:t>https://ytnk.tv/egitim-detay/kariyer-planlama-dersi/3FF644FE-874B-4EC2-8E14-768F7B304356</a:t>
            </a:r>
          </a:p>
        </p:txBody>
      </p:sp>
    </p:spTree>
    <p:extLst>
      <p:ext uri="{BB962C8B-B14F-4D97-AF65-F5344CB8AC3E}">
        <p14:creationId xmlns:p14="http://schemas.microsoft.com/office/powerpoint/2010/main" val="3484952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8E2E770-4F67-9844-958B-1F2992D5206A}"/>
              </a:ext>
            </a:extLst>
          </p:cNvPr>
          <p:cNvSpPr>
            <a:spLocks noGrp="1"/>
          </p:cNvSpPr>
          <p:nvPr>
            <p:ph idx="1"/>
          </p:nvPr>
        </p:nvSpPr>
        <p:spPr>
          <a:xfrm>
            <a:off x="1797666" y="763829"/>
            <a:ext cx="8596668" cy="5171207"/>
          </a:xfrm>
        </p:spPr>
        <p:txBody>
          <a:bodyPr>
            <a:normAutofit/>
          </a:bodyPr>
          <a:lstStyle/>
          <a:p>
            <a:pPr algn="ctr"/>
            <a:r>
              <a:rPr lang="tr-TR" sz="2800" dirty="0"/>
              <a:t>BİZE VAKİT AYIRDIĞINIZ İÇİN TEŞEKKÜR EDERİZ.</a:t>
            </a:r>
          </a:p>
          <a:p>
            <a:endParaRPr lang="tr-TR" sz="2800" dirty="0"/>
          </a:p>
          <a:p>
            <a:pPr marL="0" indent="0">
              <a:buNone/>
            </a:pPr>
            <a:endParaRPr lang="tr-TR" sz="2800" dirty="0"/>
          </a:p>
          <a:p>
            <a:pPr algn="ctr"/>
            <a:r>
              <a:rPr lang="tr-TR" sz="2800" dirty="0"/>
              <a:t>https://kariyer.karabuk.edu.tr/</a:t>
            </a:r>
          </a:p>
          <a:p>
            <a:pPr algn="ctr"/>
            <a:r>
              <a:rPr lang="tr-TR" sz="2800" dirty="0">
                <a:hlinkClick r:id="rId2"/>
              </a:rPr>
              <a:t>kgo@karabuk.edu.tr</a:t>
            </a:r>
            <a:endParaRPr lang="tr-TR" sz="2800" dirty="0"/>
          </a:p>
          <a:p>
            <a:pPr marL="0" indent="0" algn="ctr">
              <a:buNone/>
            </a:pPr>
            <a:r>
              <a:rPr lang="tr-TR" sz="2800" dirty="0" err="1"/>
              <a:t>kariyerkbu</a:t>
            </a:r>
            <a:endParaRPr lang="tr-TR" sz="2800" dirty="0"/>
          </a:p>
          <a:p>
            <a:pPr marL="0" indent="0" algn="ctr">
              <a:buNone/>
            </a:pPr>
            <a:r>
              <a:rPr lang="tr-TR" sz="2800" dirty="0" err="1"/>
              <a:t>unikarmer</a:t>
            </a:r>
            <a:endParaRPr lang="tr-TR" sz="2800" dirty="0"/>
          </a:p>
          <a:p>
            <a:pPr marL="0" indent="0" algn="ctr">
              <a:buNone/>
            </a:pPr>
            <a:r>
              <a:rPr lang="tr-TR" sz="2800" dirty="0" err="1"/>
              <a:t>unikarmer</a:t>
            </a:r>
            <a:endParaRPr lang="tr-TR" sz="2800" dirty="0"/>
          </a:p>
          <a:p>
            <a:pPr marL="0" indent="0" algn="ctr">
              <a:buNone/>
            </a:pPr>
            <a:r>
              <a:rPr lang="tr-TR" sz="2800" u="sng" dirty="0">
                <a:solidFill>
                  <a:srgbClr val="FF0000"/>
                </a:solidFill>
              </a:rPr>
              <a:t>KARİYER UYGULAMA VE ARAŞTIRMA MERKEZİ</a:t>
            </a:r>
          </a:p>
        </p:txBody>
      </p:sp>
      <p:pic>
        <p:nvPicPr>
          <p:cNvPr id="4" name="Resim 3" descr="grafik, daire, renklilik, grafik tasarım içeren bir resim&#10;&#10;Açıklama otomatik olarak oluşturuldu">
            <a:extLst>
              <a:ext uri="{FF2B5EF4-FFF2-40B4-BE49-F238E27FC236}">
                <a16:creationId xmlns:a16="http://schemas.microsoft.com/office/drawing/2014/main" id="{DACEA99A-4155-BF1D-7F89-B892072AE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308" y="3599728"/>
            <a:ext cx="433893" cy="433422"/>
          </a:xfrm>
          <a:prstGeom prst="rect">
            <a:avLst/>
          </a:prstGeom>
        </p:spPr>
      </p:pic>
      <p:pic>
        <p:nvPicPr>
          <p:cNvPr id="6" name="Resim 5" descr="logo, grafik, simge, sembol, yazı tipi içeren bir resim&#10;&#10;Açıklama otomatik olarak oluşturuldu">
            <a:extLst>
              <a:ext uri="{FF2B5EF4-FFF2-40B4-BE49-F238E27FC236}">
                <a16:creationId xmlns:a16="http://schemas.microsoft.com/office/drawing/2014/main" id="{8D076E8D-E7E3-6888-6CA2-B092456ED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546" y="3987430"/>
            <a:ext cx="759418" cy="759418"/>
          </a:xfrm>
          <a:prstGeom prst="rect">
            <a:avLst/>
          </a:prstGeom>
        </p:spPr>
      </p:pic>
      <p:pic>
        <p:nvPicPr>
          <p:cNvPr id="12" name="Resim 11" descr="kırpıntı çizim, grafik, yaratıcılık içeren bir resim&#10;&#10;Açıklama otomatik olarak oluşturuldu">
            <a:extLst>
              <a:ext uri="{FF2B5EF4-FFF2-40B4-BE49-F238E27FC236}">
                <a16:creationId xmlns:a16="http://schemas.microsoft.com/office/drawing/2014/main" id="{60B28F28-9455-22C9-36D8-2E26B6801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263" y="4628986"/>
            <a:ext cx="585985" cy="585985"/>
          </a:xfrm>
          <a:prstGeom prst="rect">
            <a:avLst/>
          </a:prstGeom>
        </p:spPr>
      </p:pic>
    </p:spTree>
    <p:extLst>
      <p:ext uri="{BB962C8B-B14F-4D97-AF65-F5344CB8AC3E}">
        <p14:creationId xmlns:p14="http://schemas.microsoft.com/office/powerpoint/2010/main" val="162027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728AE7C6-E565-B75A-3E96-80A839241B85}"/>
              </a:ext>
            </a:extLst>
          </p:cNvPr>
          <p:cNvSpPr>
            <a:spLocks noGrp="1"/>
          </p:cNvSpPr>
          <p:nvPr>
            <p:ph type="title"/>
          </p:nvPr>
        </p:nvSpPr>
        <p:spPr>
          <a:xfrm>
            <a:off x="492370" y="516835"/>
            <a:ext cx="3084844" cy="5772840"/>
          </a:xfrm>
        </p:spPr>
        <p:txBody>
          <a:bodyPr anchor="ctr">
            <a:normAutofit/>
          </a:bodyPr>
          <a:lstStyle/>
          <a:p>
            <a:pPr algn="ctr"/>
            <a:r>
              <a:rPr lang="tr-TR" dirty="0">
                <a:solidFill>
                  <a:schemeClr val="bg1"/>
                </a:solidFill>
              </a:rPr>
              <a:t>Kariyer Merkezi’nin Yapısı</a:t>
            </a:r>
            <a:endParaRPr lang="tr-TR" b="1" dirty="0">
              <a:solidFill>
                <a:schemeClr val="bg1"/>
              </a:solidFill>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aphicFrame>
        <p:nvGraphicFramePr>
          <p:cNvPr id="5" name="İçerik Yer Tutucusu 2">
            <a:extLst>
              <a:ext uri="{FF2B5EF4-FFF2-40B4-BE49-F238E27FC236}">
                <a16:creationId xmlns:a16="http://schemas.microsoft.com/office/drawing/2014/main" id="{6CBCD154-E77A-CA74-8BDA-49D94D712232}"/>
              </a:ext>
            </a:extLst>
          </p:cNvPr>
          <p:cNvGraphicFramePr>
            <a:graphicFrameLocks noGrp="1"/>
          </p:cNvGraphicFramePr>
          <p:nvPr>
            <p:ph idx="1"/>
            <p:extLst>
              <p:ext uri="{D42A27DB-BD31-4B8C-83A1-F6EECF244321}">
                <p14:modId xmlns:p14="http://schemas.microsoft.com/office/powerpoint/2010/main" val="240249461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024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4" name="Rectangle 3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4" descr="Bir mezun satırının arka kısmı">
            <a:extLst>
              <a:ext uri="{FF2B5EF4-FFF2-40B4-BE49-F238E27FC236}">
                <a16:creationId xmlns:a16="http://schemas.microsoft.com/office/drawing/2014/main" id="{828CF539-6863-53AB-B901-F63CAE5B3807}"/>
              </a:ext>
            </a:extLst>
          </p:cNvPr>
          <p:cNvPicPr>
            <a:picLocks noChangeAspect="1"/>
          </p:cNvPicPr>
          <p:nvPr/>
        </p:nvPicPr>
        <p:blipFill rotWithShape="1">
          <a:blip r:embed="rId3"/>
          <a:srcRect l="22892" r="31887" b="1"/>
          <a:stretch/>
        </p:blipFill>
        <p:spPr>
          <a:xfrm>
            <a:off x="20" y="-12128"/>
            <a:ext cx="4654276" cy="6870127"/>
          </a:xfrm>
          <a:prstGeom prst="rect">
            <a:avLst/>
          </a:prstGeom>
        </p:spPr>
      </p:pic>
      <p:cxnSp>
        <p:nvCxnSpPr>
          <p:cNvPr id="36" name="Straight Connector 3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7AA517CB-B446-7091-DB02-3CB3767AA1A8}"/>
              </a:ext>
            </a:extLst>
          </p:cNvPr>
          <p:cNvSpPr>
            <a:spLocks noGrp="1"/>
          </p:cNvSpPr>
          <p:nvPr>
            <p:ph idx="1"/>
          </p:nvPr>
        </p:nvSpPr>
        <p:spPr>
          <a:xfrm>
            <a:off x="5188889" y="1386349"/>
            <a:ext cx="6368142" cy="4689223"/>
          </a:xfrm>
        </p:spPr>
        <p:txBody>
          <a:bodyPr>
            <a:normAutofit fontScale="92500"/>
          </a:bodyPr>
          <a:lstStyle/>
          <a:p>
            <a:endParaRPr lang="tr-TR" b="1" dirty="0"/>
          </a:p>
          <a:p>
            <a:endParaRPr lang="tr-TR" b="1" dirty="0"/>
          </a:p>
          <a:p>
            <a:pPr algn="just"/>
            <a:r>
              <a:rPr lang="tr-TR" sz="2600" b="1" dirty="0"/>
              <a:t>ÜNİVERSİTE EĞİTİMİNDE DİĞER YÜKSEKÖĞRETİM KURUMLARINDAN FARKLI BİR YAKLAŞIM İLE KARİYER ODAKLI TÜM YENİLİKLERİN ORTAYA KONULMASI VE AKADEMİK BİR BAKIŞ AÇISI OLUŞTURMAK BÜYÜK ÖNEM ARZ ETMEKTEDİR. BU NEDENLE ÖĞRENCİLERİN ÜNİVERSİTEYE GİRİŞ YAPTIKLARI İLK ANDAN İTİBAREN KARİYER BİLİNCİNİ OLUŞTURARAK, İLGİ VE YETENEKLERİNİ GELİŞTİRME VE KARİYER PLANLARINI YAPMA KONUSUNDA REHBERLİK ETMEK TEMEL HEDEFİNİ BENİMSEMEKTEYİZ.</a:t>
            </a:r>
          </a:p>
        </p:txBody>
      </p:sp>
    </p:spTree>
    <p:extLst>
      <p:ext uri="{BB962C8B-B14F-4D97-AF65-F5344CB8AC3E}">
        <p14:creationId xmlns:p14="http://schemas.microsoft.com/office/powerpoint/2010/main" val="1258621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ir kitabın üzerinde gözlük">
            <a:extLst>
              <a:ext uri="{FF2B5EF4-FFF2-40B4-BE49-F238E27FC236}">
                <a16:creationId xmlns:a16="http://schemas.microsoft.com/office/drawing/2014/main" id="{8FFE6CCB-91F1-447B-055E-6405FCDD1047}"/>
              </a:ext>
            </a:extLst>
          </p:cNvPr>
          <p:cNvPicPr>
            <a:picLocks noChangeAspect="1"/>
          </p:cNvPicPr>
          <p:nvPr/>
        </p:nvPicPr>
        <p:blipFill rotWithShape="1">
          <a:blip r:embed="rId3"/>
          <a:srcRect l="15239" r="39879"/>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59D01085-8837-4904-7998-A88F18D9D477}"/>
              </a:ext>
            </a:extLst>
          </p:cNvPr>
          <p:cNvSpPr>
            <a:spLocks noGrp="1"/>
          </p:cNvSpPr>
          <p:nvPr>
            <p:ph idx="1"/>
          </p:nvPr>
        </p:nvSpPr>
        <p:spPr>
          <a:xfrm>
            <a:off x="5181601" y="2198914"/>
            <a:ext cx="6368142" cy="3670180"/>
          </a:xfrm>
        </p:spPr>
        <p:txBody>
          <a:bodyPr>
            <a:noAutofit/>
          </a:bodyPr>
          <a:lstStyle/>
          <a:p>
            <a:pPr marL="0" indent="0" algn="just">
              <a:buNone/>
            </a:pPr>
            <a:r>
              <a:rPr lang="tr-TR" sz="2400" b="1" dirty="0"/>
              <a:t>BU KAPSAMDA HER ALANDA DONANIMLI, TERCİH EDİLEN, ÜLKEMİZDE VE DÜNYADA İSTİHDAM EDİLEBİLİRLİĞİ YÜKSEK VE LİDER MEZUN ADAYLARI YETİŞTİRMEYİ DAHA DA ÖNEMLİSİ “KENDİ İSTİHDAMINI SAĞLAYAN ÜNİVERSİTE” İMAJINI KENDİMİZE DÜSTUR EDİNMİŞ BULUNMAKTAYIZ. MERKEZİMİZ HER NE KADAR ÖĞRENCİ ODAKLI BİR MERKEZ GİBİ GÖRÜNSE DE ÇEŞİTLİ PROJELERİ OLAN VE GELECEĞE İLİŞKİN BİR TAKIM HEDEFLERİ OLAN ÜNİVERSİTEMİZ İDARİ VE AKADEMİK PERSONELLERİNE DE DANIŞMANLIK HİZMETLERİ VERMEKTEDİR.</a:t>
            </a:r>
          </a:p>
        </p:txBody>
      </p:sp>
    </p:spTree>
    <p:extLst>
      <p:ext uri="{BB962C8B-B14F-4D97-AF65-F5344CB8AC3E}">
        <p14:creationId xmlns:p14="http://schemas.microsoft.com/office/powerpoint/2010/main" val="320648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A6EBFB-38FE-799B-0F83-16D0ED585194}"/>
              </a:ext>
            </a:extLst>
          </p:cNvPr>
          <p:cNvSpPr>
            <a:spLocks noGrp="1"/>
          </p:cNvSpPr>
          <p:nvPr>
            <p:ph type="title"/>
          </p:nvPr>
        </p:nvSpPr>
        <p:spPr>
          <a:xfrm>
            <a:off x="1097280" y="286603"/>
            <a:ext cx="10058400" cy="1450757"/>
          </a:xfrm>
        </p:spPr>
        <p:txBody>
          <a:bodyPr>
            <a:normAutofit/>
          </a:bodyPr>
          <a:lstStyle/>
          <a:p>
            <a:r>
              <a:rPr lang="tr-TR" b="1" dirty="0"/>
              <a:t>KARİYER UYGULAMA VE ARAŞTIRMA MERKEZİ NE YAPAR?</a:t>
            </a:r>
          </a:p>
        </p:txBody>
      </p:sp>
      <p:graphicFrame>
        <p:nvGraphicFramePr>
          <p:cNvPr id="5" name="İçerik Yer Tutucusu 2">
            <a:extLst>
              <a:ext uri="{FF2B5EF4-FFF2-40B4-BE49-F238E27FC236}">
                <a16:creationId xmlns:a16="http://schemas.microsoft.com/office/drawing/2014/main" id="{2D6F45B8-6C10-41A3-38C4-5E38F62A4EC6}"/>
              </a:ext>
            </a:extLst>
          </p:cNvPr>
          <p:cNvGraphicFramePr>
            <a:graphicFrameLocks noGrp="1"/>
          </p:cNvGraphicFramePr>
          <p:nvPr>
            <p:ph idx="1"/>
            <p:extLst>
              <p:ext uri="{D42A27DB-BD31-4B8C-83A1-F6EECF244321}">
                <p14:modId xmlns:p14="http://schemas.microsoft.com/office/powerpoint/2010/main" val="4107638010"/>
              </p:ext>
            </p:extLst>
          </p:nvPr>
        </p:nvGraphicFramePr>
        <p:xfrm>
          <a:off x="1189703" y="1858296"/>
          <a:ext cx="9965977" cy="4010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8234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İçerik Yer Tutucusu 2">
            <a:extLst>
              <a:ext uri="{FF2B5EF4-FFF2-40B4-BE49-F238E27FC236}">
                <a16:creationId xmlns:a16="http://schemas.microsoft.com/office/drawing/2014/main" id="{33542AB6-C545-A61F-669E-EC7DA13C3E0C}"/>
              </a:ext>
            </a:extLst>
          </p:cNvPr>
          <p:cNvGraphicFramePr>
            <a:graphicFrameLocks noGrp="1"/>
          </p:cNvGraphicFramePr>
          <p:nvPr>
            <p:ph idx="1"/>
            <p:extLst>
              <p:ext uri="{D42A27DB-BD31-4B8C-83A1-F6EECF244321}">
                <p14:modId xmlns:p14="http://schemas.microsoft.com/office/powerpoint/2010/main" val="282648261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28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İçerik Yer Tutucusu 2">
            <a:extLst>
              <a:ext uri="{FF2B5EF4-FFF2-40B4-BE49-F238E27FC236}">
                <a16:creationId xmlns:a16="http://schemas.microsoft.com/office/drawing/2014/main" id="{57A4E4CA-F6E8-62CA-0B84-0D6984609D49}"/>
              </a:ext>
            </a:extLst>
          </p:cNvPr>
          <p:cNvGraphicFramePr>
            <a:graphicFrameLocks noGrp="1"/>
          </p:cNvGraphicFramePr>
          <p:nvPr>
            <p:ph idx="1"/>
            <p:extLst>
              <p:ext uri="{D42A27DB-BD31-4B8C-83A1-F6EECF244321}">
                <p14:modId xmlns:p14="http://schemas.microsoft.com/office/powerpoint/2010/main" val="3981902485"/>
              </p:ext>
            </p:extLst>
          </p:nvPr>
        </p:nvGraphicFramePr>
        <p:xfrm>
          <a:off x="363794" y="530943"/>
          <a:ext cx="11181563" cy="5393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1501480"/>
      </p:ext>
    </p:extLst>
  </p:cSld>
  <p:clrMapOvr>
    <a:masterClrMapping/>
  </p:clrMapOvr>
</p:sld>
</file>

<file path=ppt/theme/theme1.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5261235-cadb-4752-b722-159b3f015c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9AEFC32754CE2242B4CC6DBA4EA9394A" ma:contentTypeVersion="4" ma:contentTypeDescription="Yeni belge oluşturun." ma:contentTypeScope="" ma:versionID="381f6d2be48192387203cd85b830da5e">
  <xsd:schema xmlns:xsd="http://www.w3.org/2001/XMLSchema" xmlns:xs="http://www.w3.org/2001/XMLSchema" xmlns:p="http://schemas.microsoft.com/office/2006/metadata/properties" xmlns:ns3="75261235-cadb-4752-b722-159b3f015c32" targetNamespace="http://schemas.microsoft.com/office/2006/metadata/properties" ma:root="true" ma:fieldsID="e83c90fd7a2bd96aba937b619f5b32be" ns3:_="">
    <xsd:import namespace="75261235-cadb-4752-b722-159b3f015c3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61235-cadb-4752-b722-159b3f015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A746D7-AACD-4920-96A8-7557EAFFF3DB}">
  <ds:schemaRefs>
    <ds:schemaRef ds:uri="http://schemas.openxmlformats.org/package/2006/metadata/core-properties"/>
    <ds:schemaRef ds:uri="http://purl.org/dc/terms/"/>
    <ds:schemaRef ds:uri="http://purl.org/dc/dcmitype/"/>
    <ds:schemaRef ds:uri="75261235-cadb-4752-b722-159b3f015c32"/>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8039C18-588A-408A-973D-744E0C5A1741}">
  <ds:schemaRefs>
    <ds:schemaRef ds:uri="http://schemas.microsoft.com/sharepoint/v3/contenttype/forms"/>
  </ds:schemaRefs>
</ds:datastoreItem>
</file>

<file path=customXml/itemProps3.xml><?xml version="1.0" encoding="utf-8"?>
<ds:datastoreItem xmlns:ds="http://schemas.openxmlformats.org/officeDocument/2006/customXml" ds:itemID="{DF5F12E7-EF7C-4738-BB0A-F9A8ADFA1F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261235-cadb-4752-b722-159b3f015c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5175</TotalTime>
  <Words>937</Words>
  <Application>Microsoft Office PowerPoint</Application>
  <PresentationFormat>Geniş ekran</PresentationFormat>
  <Paragraphs>92</Paragraphs>
  <Slides>33</Slides>
  <Notes>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33</vt:i4>
      </vt:variant>
    </vt:vector>
  </HeadingPairs>
  <TitlesOfParts>
    <vt:vector size="38" baseType="lpstr">
      <vt:lpstr>Calibri</vt:lpstr>
      <vt:lpstr>Calibri Light</vt:lpstr>
      <vt:lpstr>Times New Roman</vt:lpstr>
      <vt:lpstr>Wingdings</vt:lpstr>
      <vt:lpstr>Geçmişe bakış</vt:lpstr>
      <vt:lpstr>KARABÜK ÜNİVERSİTESİ</vt:lpstr>
      <vt:lpstr>İçindekiler</vt:lpstr>
      <vt:lpstr>Kariyer Merkezi’nin Yapısı</vt:lpstr>
      <vt:lpstr>Kariyer Merkezi’nin Yapısı</vt:lpstr>
      <vt:lpstr>PowerPoint Sunusu</vt:lpstr>
      <vt:lpstr>PowerPoint Sunusu</vt:lpstr>
      <vt:lpstr>KARİYER UYGULAMA VE ARAŞTIRMA MERKEZİ NE YAPAR?</vt:lpstr>
      <vt:lpstr>PowerPoint Sunusu</vt:lpstr>
      <vt:lpstr>PowerPoint Sunusu</vt:lpstr>
      <vt:lpstr>PowerPoint Sunusu</vt:lpstr>
      <vt:lpstr>PowerPoint Sunusu</vt:lpstr>
      <vt:lpstr>CUMHURBAŞKANLIĞI İNSAN KAYNAKLARI OFİSİNİN SİZE SUNDUĞU İMKANLARDAN HABERDAR EDER.</vt:lpstr>
      <vt:lpstr>PowerPoint Sunusu</vt:lpstr>
      <vt:lpstr>PowerPoint Sunusu</vt:lpstr>
      <vt:lpstr>PowerPoint Sunusu</vt:lpstr>
      <vt:lpstr>YETENEK TV</vt:lpstr>
      <vt:lpstr>PowerPoint Sunusu</vt:lpstr>
      <vt:lpstr>KARİYER MERKEZİ  ÜNİVERSİTE İÇERİSİNDE KARİYER SÖYLEŞİLERİ DÜZENLER</vt:lpstr>
      <vt:lpstr>KARİYER MERKEZİ  ÜNİVERSİTE İÇERİSİNDE ÇEŞİTLİ BULUŞMALAR ORGANİZE EDER</vt:lpstr>
      <vt:lpstr>GİRİŞİMCİLİK AKADEMİSİ  İŞ İNSANLARI İLE SİZİ BİR ARAYA GETİRİR </vt:lpstr>
      <vt:lpstr>İŞİN UZMANI    ALANINDA UZMAN KİŞİLER TECRÜBELERİNİ SUNAR </vt:lpstr>
      <vt:lpstr>BAŞARI ÖYKÜLERİ   MEZUNLARIN BAŞARI HİKAYELERİNİ PAYLAŞIR </vt:lpstr>
      <vt:lpstr>EĞİTİMLER DÜZENLER</vt:lpstr>
      <vt:lpstr>FUARLAR DÜZENLER VE FUARLARA KATILIM SAĞLAR</vt:lpstr>
      <vt:lpstr>PowerPoint Sunusu</vt:lpstr>
      <vt:lpstr>PowerPoint Sunusu</vt:lpstr>
      <vt:lpstr>PowerPoint Sunusu</vt:lpstr>
      <vt:lpstr>PowerPoint Sunusu</vt:lpstr>
      <vt:lpstr>PowerPoint Sunusu</vt:lpstr>
      <vt:lpstr>BİZ NEREDEYİZ ?</vt:lpstr>
      <vt:lpstr>PowerPoint Sunusu</vt:lpstr>
      <vt:lpstr>Kaynakça</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KARABÜK ÜNİVERSİTESİ</dc:title>
  <dc:creator>KARİYER MERKEZİ</dc:creator>
  <cp:lastModifiedBy>Hamza YETİK</cp:lastModifiedBy>
  <cp:revision>45</cp:revision>
  <dcterms:created xsi:type="dcterms:W3CDTF">2022-12-22T13:02:23Z</dcterms:created>
  <dcterms:modified xsi:type="dcterms:W3CDTF">2023-09-27T12:56:33Z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0x0101009AEFC32754CE2242B4CC6DBA4EA9394A</vt:lpwstr>
  </property>
</Properties>
</file>